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701" r:id="rId2"/>
    <p:sldMasterId id="2147483714" r:id="rId3"/>
  </p:sldMasterIdLst>
  <p:notesMasterIdLst>
    <p:notesMasterId r:id="rId21"/>
  </p:notesMasterIdLst>
  <p:handoutMasterIdLst>
    <p:handoutMasterId r:id="rId22"/>
  </p:handoutMasterIdLst>
  <p:sldIdLst>
    <p:sldId id="435" r:id="rId4"/>
    <p:sldId id="436" r:id="rId5"/>
    <p:sldId id="469" r:id="rId6"/>
    <p:sldId id="465" r:id="rId7"/>
    <p:sldId id="466" r:id="rId8"/>
    <p:sldId id="467" r:id="rId9"/>
    <p:sldId id="442" r:id="rId10"/>
    <p:sldId id="470" r:id="rId11"/>
    <p:sldId id="443" r:id="rId12"/>
    <p:sldId id="445" r:id="rId13"/>
    <p:sldId id="447" r:id="rId14"/>
    <p:sldId id="448" r:id="rId15"/>
    <p:sldId id="417" r:id="rId16"/>
    <p:sldId id="420" r:id="rId17"/>
    <p:sldId id="418" r:id="rId18"/>
    <p:sldId id="471" r:id="rId19"/>
    <p:sldId id="468"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43" autoAdjust="0"/>
  </p:normalViewPr>
  <p:slideViewPr>
    <p:cSldViewPr>
      <p:cViewPr varScale="1">
        <p:scale>
          <a:sx n="54" d="100"/>
          <a:sy n="54" d="100"/>
        </p:scale>
        <p:origin x="15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27" d="100"/>
          <a:sy n="127" d="100"/>
        </p:scale>
        <p:origin x="-163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53E43-9EDE-3643-8CC1-2786F751CA4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6E85331B-5B09-1049-96C2-F598BC669826}">
      <dgm:prSet phldrT="[Text]" custT="1"/>
      <dgm:spPr/>
      <dgm:t>
        <a:bodyPr/>
        <a:lstStyle/>
        <a:p>
          <a:r>
            <a:rPr lang="en-US" sz="2400" dirty="0" smtClean="0"/>
            <a:t>1</a:t>
          </a:r>
          <a:endParaRPr lang="en-US" sz="2400" dirty="0"/>
        </a:p>
      </dgm:t>
    </dgm:pt>
    <dgm:pt modelId="{4BB2AA75-33BB-4C49-AC06-0D0CA414CE32}" type="parTrans" cxnId="{E6C0AA93-5DCF-7545-9983-F318412E919C}">
      <dgm:prSet/>
      <dgm:spPr/>
      <dgm:t>
        <a:bodyPr/>
        <a:lstStyle/>
        <a:p>
          <a:endParaRPr lang="en-US" sz="2000"/>
        </a:p>
      </dgm:t>
    </dgm:pt>
    <dgm:pt modelId="{198067AE-500F-B143-896D-FEB3735E9B2A}" type="sibTrans" cxnId="{E6C0AA93-5DCF-7545-9983-F318412E919C}">
      <dgm:prSet/>
      <dgm:spPr/>
      <dgm:t>
        <a:bodyPr/>
        <a:lstStyle/>
        <a:p>
          <a:endParaRPr lang="en-US" sz="2000"/>
        </a:p>
      </dgm:t>
    </dgm:pt>
    <dgm:pt modelId="{E5BD091B-26EA-4949-8483-6F27FB7F049C}">
      <dgm:prSet custT="1"/>
      <dgm:spPr/>
      <dgm:t>
        <a:bodyPr/>
        <a:lstStyle/>
        <a:p>
          <a:r>
            <a:rPr lang="en-US" sz="2400" dirty="0" smtClean="0"/>
            <a:t>2</a:t>
          </a:r>
          <a:endParaRPr lang="en-US" sz="2400" dirty="0"/>
        </a:p>
      </dgm:t>
    </dgm:pt>
    <dgm:pt modelId="{40C9FA9D-2DE0-2A44-BFB6-650E3D0BAA22}" type="parTrans" cxnId="{CC1C4DF3-0E6E-8C4D-BCB5-941F92040F33}">
      <dgm:prSet/>
      <dgm:spPr/>
      <dgm:t>
        <a:bodyPr/>
        <a:lstStyle/>
        <a:p>
          <a:endParaRPr lang="en-US" sz="2000"/>
        </a:p>
      </dgm:t>
    </dgm:pt>
    <dgm:pt modelId="{299839D0-4B29-9546-9DB1-65C57F57B99A}" type="sibTrans" cxnId="{CC1C4DF3-0E6E-8C4D-BCB5-941F92040F33}">
      <dgm:prSet/>
      <dgm:spPr/>
      <dgm:t>
        <a:bodyPr/>
        <a:lstStyle/>
        <a:p>
          <a:endParaRPr lang="en-US" sz="2000"/>
        </a:p>
      </dgm:t>
    </dgm:pt>
    <dgm:pt modelId="{DD2B4501-CAD2-7C4C-9A91-880F362E9FEE}">
      <dgm:prSet phldrT="[Text]" custT="1"/>
      <dgm:spPr/>
      <dgm:t>
        <a:bodyPr/>
        <a:lstStyle/>
        <a:p>
          <a:r>
            <a:rPr lang="en-US" sz="2000" dirty="0" smtClean="0"/>
            <a:t>There must be a common logical architecture in all switches, routers, and other network devices to be managed by an SDN controller</a:t>
          </a:r>
          <a:endParaRPr lang="en-US" sz="2000" dirty="0"/>
        </a:p>
      </dgm:t>
    </dgm:pt>
    <dgm:pt modelId="{590F1BE5-8D68-2847-A57B-5FB1A77B64E2}" type="parTrans" cxnId="{C3B4C152-8767-6E40-A6C2-97A7222905F8}">
      <dgm:prSet/>
      <dgm:spPr/>
      <dgm:t>
        <a:bodyPr/>
        <a:lstStyle/>
        <a:p>
          <a:endParaRPr lang="en-US" sz="2000"/>
        </a:p>
      </dgm:t>
    </dgm:pt>
    <dgm:pt modelId="{12554D59-AD74-4740-8A59-6EE3C8938283}" type="sibTrans" cxnId="{C3B4C152-8767-6E40-A6C2-97A7222905F8}">
      <dgm:prSet/>
      <dgm:spPr/>
      <dgm:t>
        <a:bodyPr/>
        <a:lstStyle/>
        <a:p>
          <a:endParaRPr lang="en-US" sz="2000"/>
        </a:p>
      </dgm:t>
    </dgm:pt>
    <dgm:pt modelId="{40443F03-8616-D445-854C-4727A50BD33A}">
      <dgm:prSet custT="1"/>
      <dgm:spPr/>
      <dgm:t>
        <a:bodyPr/>
        <a:lstStyle/>
        <a:p>
          <a:r>
            <a:rPr lang="en-US" sz="2000" dirty="0" smtClean="0"/>
            <a:t>A standard, secure protocol is needed between the SDN controller and the network device</a:t>
          </a:r>
          <a:endParaRPr lang="en-US" sz="2000" dirty="0"/>
        </a:p>
      </dgm:t>
    </dgm:pt>
    <dgm:pt modelId="{793ED175-3FDA-D644-97CC-8DDE375CDBDF}" type="parTrans" cxnId="{C5A47544-DD8C-184F-8109-A99DAA40719E}">
      <dgm:prSet/>
      <dgm:spPr/>
      <dgm:t>
        <a:bodyPr/>
        <a:lstStyle/>
        <a:p>
          <a:endParaRPr lang="en-US" sz="2000"/>
        </a:p>
      </dgm:t>
    </dgm:pt>
    <dgm:pt modelId="{FC308861-0657-4A4F-ABEC-12F60348A7B8}" type="sibTrans" cxnId="{C5A47544-DD8C-184F-8109-A99DAA40719E}">
      <dgm:prSet/>
      <dgm:spPr/>
      <dgm:t>
        <a:bodyPr/>
        <a:lstStyle/>
        <a:p>
          <a:endParaRPr lang="en-US" sz="2000"/>
        </a:p>
      </dgm:t>
    </dgm:pt>
    <dgm:pt modelId="{288D289B-FE74-5B4C-BF59-12CDFAEC541D}" type="pres">
      <dgm:prSet presAssocID="{FB053E43-9EDE-3643-8CC1-2786F751CA41}" presName="linearFlow" presStyleCnt="0">
        <dgm:presLayoutVars>
          <dgm:dir/>
          <dgm:animLvl val="lvl"/>
          <dgm:resizeHandles val="exact"/>
        </dgm:presLayoutVars>
      </dgm:prSet>
      <dgm:spPr/>
      <dgm:t>
        <a:bodyPr/>
        <a:lstStyle/>
        <a:p>
          <a:endParaRPr lang="en-US"/>
        </a:p>
      </dgm:t>
    </dgm:pt>
    <dgm:pt modelId="{D5225ADE-C2B6-0D40-A173-0F3E04D8D75E}" type="pres">
      <dgm:prSet presAssocID="{6E85331B-5B09-1049-96C2-F598BC669826}" presName="composite" presStyleCnt="0"/>
      <dgm:spPr/>
    </dgm:pt>
    <dgm:pt modelId="{931C9BB4-978D-7542-A784-50CBA3677A7E}" type="pres">
      <dgm:prSet presAssocID="{6E85331B-5B09-1049-96C2-F598BC669826}" presName="parentText" presStyleLbl="alignNode1" presStyleIdx="0" presStyleCnt="2">
        <dgm:presLayoutVars>
          <dgm:chMax val="1"/>
          <dgm:bulletEnabled val="1"/>
        </dgm:presLayoutVars>
      </dgm:prSet>
      <dgm:spPr/>
      <dgm:t>
        <a:bodyPr/>
        <a:lstStyle/>
        <a:p>
          <a:endParaRPr lang="en-US"/>
        </a:p>
      </dgm:t>
    </dgm:pt>
    <dgm:pt modelId="{53BD85F2-753E-834A-879D-9462597EE830}" type="pres">
      <dgm:prSet presAssocID="{6E85331B-5B09-1049-96C2-F598BC669826}" presName="descendantText" presStyleLbl="alignAcc1" presStyleIdx="0" presStyleCnt="2">
        <dgm:presLayoutVars>
          <dgm:bulletEnabled val="1"/>
        </dgm:presLayoutVars>
      </dgm:prSet>
      <dgm:spPr/>
      <dgm:t>
        <a:bodyPr/>
        <a:lstStyle/>
        <a:p>
          <a:endParaRPr lang="en-US"/>
        </a:p>
      </dgm:t>
    </dgm:pt>
    <dgm:pt modelId="{EAEBE6DD-A5F0-5140-851F-006C56942FA4}" type="pres">
      <dgm:prSet presAssocID="{198067AE-500F-B143-896D-FEB3735E9B2A}" presName="sp" presStyleCnt="0"/>
      <dgm:spPr/>
    </dgm:pt>
    <dgm:pt modelId="{4C8602D4-A5EE-B44C-ADD3-AAA849C11E22}" type="pres">
      <dgm:prSet presAssocID="{E5BD091B-26EA-4949-8483-6F27FB7F049C}" presName="composite" presStyleCnt="0"/>
      <dgm:spPr/>
    </dgm:pt>
    <dgm:pt modelId="{0E9E4DB5-AAE7-7849-B885-8CFAA5458FF1}" type="pres">
      <dgm:prSet presAssocID="{E5BD091B-26EA-4949-8483-6F27FB7F049C}" presName="parentText" presStyleLbl="alignNode1" presStyleIdx="1" presStyleCnt="2">
        <dgm:presLayoutVars>
          <dgm:chMax val="1"/>
          <dgm:bulletEnabled val="1"/>
        </dgm:presLayoutVars>
      </dgm:prSet>
      <dgm:spPr/>
      <dgm:t>
        <a:bodyPr/>
        <a:lstStyle/>
        <a:p>
          <a:endParaRPr lang="en-US"/>
        </a:p>
      </dgm:t>
    </dgm:pt>
    <dgm:pt modelId="{54D31596-61A7-034C-9EA0-0AF9BEA62A8C}" type="pres">
      <dgm:prSet presAssocID="{E5BD091B-26EA-4949-8483-6F27FB7F049C}" presName="descendantText" presStyleLbl="alignAcc1" presStyleIdx="1" presStyleCnt="2">
        <dgm:presLayoutVars>
          <dgm:bulletEnabled val="1"/>
        </dgm:presLayoutVars>
      </dgm:prSet>
      <dgm:spPr/>
      <dgm:t>
        <a:bodyPr/>
        <a:lstStyle/>
        <a:p>
          <a:endParaRPr lang="en-US"/>
        </a:p>
      </dgm:t>
    </dgm:pt>
  </dgm:ptLst>
  <dgm:cxnLst>
    <dgm:cxn modelId="{C3B4C152-8767-6E40-A6C2-97A7222905F8}" srcId="{6E85331B-5B09-1049-96C2-F598BC669826}" destId="{DD2B4501-CAD2-7C4C-9A91-880F362E9FEE}" srcOrd="0" destOrd="0" parTransId="{590F1BE5-8D68-2847-A57B-5FB1A77B64E2}" sibTransId="{12554D59-AD74-4740-8A59-6EE3C8938283}"/>
    <dgm:cxn modelId="{5FB37B5D-DDF5-F74E-9FF1-9E00D6C2F8C9}" type="presOf" srcId="{FB053E43-9EDE-3643-8CC1-2786F751CA41}" destId="{288D289B-FE74-5B4C-BF59-12CDFAEC541D}" srcOrd="0" destOrd="0" presId="urn:microsoft.com/office/officeart/2005/8/layout/chevron2"/>
    <dgm:cxn modelId="{E6C0AA93-5DCF-7545-9983-F318412E919C}" srcId="{FB053E43-9EDE-3643-8CC1-2786F751CA41}" destId="{6E85331B-5B09-1049-96C2-F598BC669826}" srcOrd="0" destOrd="0" parTransId="{4BB2AA75-33BB-4C49-AC06-0D0CA414CE32}" sibTransId="{198067AE-500F-B143-896D-FEB3735E9B2A}"/>
    <dgm:cxn modelId="{5018DB97-28E7-F74F-B8E9-8B648083C5F1}" type="presOf" srcId="{6E85331B-5B09-1049-96C2-F598BC669826}" destId="{931C9BB4-978D-7542-A784-50CBA3677A7E}" srcOrd="0" destOrd="0" presId="urn:microsoft.com/office/officeart/2005/8/layout/chevron2"/>
    <dgm:cxn modelId="{CC1C4DF3-0E6E-8C4D-BCB5-941F92040F33}" srcId="{FB053E43-9EDE-3643-8CC1-2786F751CA41}" destId="{E5BD091B-26EA-4949-8483-6F27FB7F049C}" srcOrd="1" destOrd="0" parTransId="{40C9FA9D-2DE0-2A44-BFB6-650E3D0BAA22}" sibTransId="{299839D0-4B29-9546-9DB1-65C57F57B99A}"/>
    <dgm:cxn modelId="{C5A47544-DD8C-184F-8109-A99DAA40719E}" srcId="{E5BD091B-26EA-4949-8483-6F27FB7F049C}" destId="{40443F03-8616-D445-854C-4727A50BD33A}" srcOrd="0" destOrd="0" parTransId="{793ED175-3FDA-D644-97CC-8DDE375CDBDF}" sibTransId="{FC308861-0657-4A4F-ABEC-12F60348A7B8}"/>
    <dgm:cxn modelId="{34E68ECF-6D6E-AF48-A2EB-E8B786D6A26D}" type="presOf" srcId="{DD2B4501-CAD2-7C4C-9A91-880F362E9FEE}" destId="{53BD85F2-753E-834A-879D-9462597EE830}" srcOrd="0" destOrd="0" presId="urn:microsoft.com/office/officeart/2005/8/layout/chevron2"/>
    <dgm:cxn modelId="{0B5C3BDF-812A-7A40-88BB-1F385A075D8A}" type="presOf" srcId="{40443F03-8616-D445-854C-4727A50BD33A}" destId="{54D31596-61A7-034C-9EA0-0AF9BEA62A8C}" srcOrd="0" destOrd="0" presId="urn:microsoft.com/office/officeart/2005/8/layout/chevron2"/>
    <dgm:cxn modelId="{4A0B0930-F6F8-3243-818C-8E4CC93A1976}" type="presOf" srcId="{E5BD091B-26EA-4949-8483-6F27FB7F049C}" destId="{0E9E4DB5-AAE7-7849-B885-8CFAA5458FF1}" srcOrd="0" destOrd="0" presId="urn:microsoft.com/office/officeart/2005/8/layout/chevron2"/>
    <dgm:cxn modelId="{F888D5C9-7CE8-2F4B-AA4C-B448F9BD2C74}" type="presParOf" srcId="{288D289B-FE74-5B4C-BF59-12CDFAEC541D}" destId="{D5225ADE-C2B6-0D40-A173-0F3E04D8D75E}" srcOrd="0" destOrd="0" presId="urn:microsoft.com/office/officeart/2005/8/layout/chevron2"/>
    <dgm:cxn modelId="{09663CDA-8177-CC47-9851-722C7D0628E4}" type="presParOf" srcId="{D5225ADE-C2B6-0D40-A173-0F3E04D8D75E}" destId="{931C9BB4-978D-7542-A784-50CBA3677A7E}" srcOrd="0" destOrd="0" presId="urn:microsoft.com/office/officeart/2005/8/layout/chevron2"/>
    <dgm:cxn modelId="{08CB2C9F-C198-EB46-A6A4-E67A2EB2DE48}" type="presParOf" srcId="{D5225ADE-C2B6-0D40-A173-0F3E04D8D75E}" destId="{53BD85F2-753E-834A-879D-9462597EE830}" srcOrd="1" destOrd="0" presId="urn:microsoft.com/office/officeart/2005/8/layout/chevron2"/>
    <dgm:cxn modelId="{86D8578F-7232-D743-B6C6-0E51402D9D3A}" type="presParOf" srcId="{288D289B-FE74-5B4C-BF59-12CDFAEC541D}" destId="{EAEBE6DD-A5F0-5140-851F-006C56942FA4}" srcOrd="1" destOrd="0" presId="urn:microsoft.com/office/officeart/2005/8/layout/chevron2"/>
    <dgm:cxn modelId="{2C68FF42-345D-154C-B8A5-5D1D042C0922}" type="presParOf" srcId="{288D289B-FE74-5B4C-BF59-12CDFAEC541D}" destId="{4C8602D4-A5EE-B44C-ADD3-AAA849C11E22}" srcOrd="2" destOrd="0" presId="urn:microsoft.com/office/officeart/2005/8/layout/chevron2"/>
    <dgm:cxn modelId="{7B32BEC7-4CF4-4746-945F-3644B76B0CCF}" type="presParOf" srcId="{4C8602D4-A5EE-B44C-ADD3-AAA849C11E22}" destId="{0E9E4DB5-AAE7-7849-B885-8CFAA5458FF1}" srcOrd="0" destOrd="0" presId="urn:microsoft.com/office/officeart/2005/8/layout/chevron2"/>
    <dgm:cxn modelId="{D128B5C9-9CE9-A545-BFF5-C85303246FD3}" type="presParOf" srcId="{4C8602D4-A5EE-B44C-ADD3-AAA849C11E22}" destId="{54D31596-61A7-034C-9EA0-0AF9BEA62A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A90A3-56D9-4427-934D-1EA8D0338D26}" type="doc">
      <dgm:prSet loTypeId="urn:microsoft.com/office/officeart/2005/8/layout/hierarchy5" loCatId="hierarchy" qsTypeId="urn:microsoft.com/office/officeart/2005/8/quickstyle/simple1" qsCatId="simple" csTypeId="urn:microsoft.com/office/officeart/2005/8/colors/accent0_3" csCatId="mainScheme" phldr="1"/>
      <dgm:spPr/>
      <dgm:t>
        <a:bodyPr/>
        <a:lstStyle/>
        <a:p>
          <a:endParaRPr lang="en-US"/>
        </a:p>
      </dgm:t>
    </dgm:pt>
    <dgm:pt modelId="{F45875AF-AD41-48CC-9608-CC5E605E529F}">
      <dgm:prSet phldrT="[Text]" custT="1"/>
      <dgm:spPr/>
      <dgm:t>
        <a:bodyPr/>
        <a:lstStyle/>
        <a:p>
          <a:r>
            <a:rPr lang="en-US" sz="2000" dirty="0" smtClean="0"/>
            <a:t>Mobile IP includes three basic capabilities</a:t>
          </a:r>
          <a:endParaRPr lang="en-US" sz="2000" dirty="0"/>
        </a:p>
      </dgm:t>
    </dgm:pt>
    <dgm:pt modelId="{D5A13FAC-815C-4D8C-B94B-8494DFA93AAB}" type="parTrans" cxnId="{40455682-2697-46BC-B034-F8179151D1EB}">
      <dgm:prSet/>
      <dgm:spPr/>
      <dgm:t>
        <a:bodyPr/>
        <a:lstStyle/>
        <a:p>
          <a:endParaRPr lang="en-US"/>
        </a:p>
      </dgm:t>
    </dgm:pt>
    <dgm:pt modelId="{E89BCF1D-685D-438F-9984-5FB42680EA82}" type="sibTrans" cxnId="{40455682-2697-46BC-B034-F8179151D1EB}">
      <dgm:prSet/>
      <dgm:spPr/>
      <dgm:t>
        <a:bodyPr/>
        <a:lstStyle/>
        <a:p>
          <a:endParaRPr lang="en-US"/>
        </a:p>
      </dgm:t>
    </dgm:pt>
    <dgm:pt modelId="{5956B5C4-A0D4-450C-9EF6-2B1A333B705F}" type="asst">
      <dgm:prSet phldrT="[Text]" custT="1"/>
      <dgm:spPr/>
      <dgm:t>
        <a:bodyPr/>
        <a:lstStyle/>
        <a:p>
          <a:r>
            <a:rPr lang="en-US" sz="2000" dirty="0" smtClean="0"/>
            <a:t>Discovery</a:t>
          </a:r>
        </a:p>
        <a:p>
          <a:r>
            <a:rPr lang="en-US" sz="2000" dirty="0" smtClean="0">
              <a:solidFill>
                <a:srgbClr val="FFFF00"/>
              </a:solidFill>
            </a:rPr>
            <a:t>Care-of address</a:t>
          </a:r>
          <a:endParaRPr lang="en-US" sz="2000" dirty="0">
            <a:solidFill>
              <a:srgbClr val="FFFF00"/>
            </a:solidFill>
          </a:endParaRPr>
        </a:p>
      </dgm:t>
    </dgm:pt>
    <dgm:pt modelId="{3DC7FE45-8230-497D-A914-3CCB8C1B94C6}" type="parTrans" cxnId="{E9A05E8D-CBD6-4C8D-94E5-3FBB89C47493}">
      <dgm:prSet/>
      <dgm:spPr>
        <a:ln>
          <a:solidFill>
            <a:schemeClr val="tx1"/>
          </a:solidFill>
        </a:ln>
      </dgm:spPr>
      <dgm:t>
        <a:bodyPr/>
        <a:lstStyle/>
        <a:p>
          <a:endParaRPr lang="en-US" dirty="0"/>
        </a:p>
      </dgm:t>
    </dgm:pt>
    <dgm:pt modelId="{76CA92D2-14BD-40A2-A353-93F0825FFE69}" type="sibTrans" cxnId="{E9A05E8D-CBD6-4C8D-94E5-3FBB89C47493}">
      <dgm:prSet/>
      <dgm:spPr/>
      <dgm:t>
        <a:bodyPr/>
        <a:lstStyle/>
        <a:p>
          <a:endParaRPr lang="en-US"/>
        </a:p>
      </dgm:t>
    </dgm:pt>
    <dgm:pt modelId="{070A9D5D-0632-46BF-B9B9-4A0EA1253D5A}">
      <dgm:prSet custT="1"/>
      <dgm:spPr/>
      <dgm:t>
        <a:bodyPr/>
        <a:lstStyle/>
        <a:p>
          <a:r>
            <a:rPr lang="en-US" sz="2000" dirty="0" smtClean="0"/>
            <a:t>A discovery procedure is used to identify prospective home and foreign agents</a:t>
          </a:r>
        </a:p>
      </dgm:t>
    </dgm:pt>
    <dgm:pt modelId="{7002F4A6-9639-4B28-B6A7-B0C05E8A4CC2}" type="parTrans" cxnId="{6920978A-CCCC-4924-9879-3165F2309751}">
      <dgm:prSet/>
      <dgm:spPr>
        <a:ln>
          <a:solidFill>
            <a:schemeClr val="tx1"/>
          </a:solidFill>
        </a:ln>
      </dgm:spPr>
      <dgm:t>
        <a:bodyPr/>
        <a:lstStyle/>
        <a:p>
          <a:endParaRPr lang="en-US" dirty="0"/>
        </a:p>
      </dgm:t>
    </dgm:pt>
    <dgm:pt modelId="{8852784B-C014-4E33-8D72-430A75054B55}" type="sibTrans" cxnId="{6920978A-CCCC-4924-9879-3165F2309751}">
      <dgm:prSet/>
      <dgm:spPr/>
      <dgm:t>
        <a:bodyPr/>
        <a:lstStyle/>
        <a:p>
          <a:endParaRPr lang="en-US"/>
        </a:p>
      </dgm:t>
    </dgm:pt>
    <dgm:pt modelId="{B9117663-C66A-489F-8FB2-CD8B199DDFF9}">
      <dgm:prSet custT="1"/>
      <dgm:spPr/>
      <dgm:t>
        <a:bodyPr/>
        <a:lstStyle/>
        <a:p>
          <a:r>
            <a:rPr lang="en-US" sz="2000" dirty="0" smtClean="0"/>
            <a:t>Registration</a:t>
          </a:r>
        </a:p>
        <a:p>
          <a:r>
            <a:rPr lang="en-US" sz="2000" dirty="0" smtClean="0">
              <a:solidFill>
                <a:srgbClr val="FFFF00"/>
              </a:solidFill>
            </a:rPr>
            <a:t>Home </a:t>
          </a:r>
          <a:r>
            <a:rPr lang="en-US" sz="2000" dirty="0" smtClean="0">
              <a:solidFill>
                <a:srgbClr val="FFFF00"/>
              </a:solidFill>
              <a:sym typeface="Wingdings" panose="05000000000000000000" pitchFamily="2" charset="2"/>
            </a:rPr>
            <a:t> Care-of</a:t>
          </a:r>
          <a:endParaRPr lang="en-US" sz="2000" dirty="0" smtClean="0">
            <a:solidFill>
              <a:srgbClr val="FFFF00"/>
            </a:solidFill>
          </a:endParaRPr>
        </a:p>
      </dgm:t>
    </dgm:pt>
    <dgm:pt modelId="{ED4539A1-6632-4953-B681-DFA763340BF1}" type="parTrans" cxnId="{C6560F2E-6FF1-4122-9827-4020AD8BEEA6}">
      <dgm:prSet/>
      <dgm:spPr>
        <a:ln>
          <a:solidFill>
            <a:schemeClr val="tx1"/>
          </a:solidFill>
        </a:ln>
      </dgm:spPr>
      <dgm:t>
        <a:bodyPr/>
        <a:lstStyle/>
        <a:p>
          <a:endParaRPr lang="en-US" dirty="0"/>
        </a:p>
      </dgm:t>
    </dgm:pt>
    <dgm:pt modelId="{7E13D474-4343-4D42-BEE3-855D73B1C410}" type="sibTrans" cxnId="{C6560F2E-6FF1-4122-9827-4020AD8BEEA6}">
      <dgm:prSet/>
      <dgm:spPr/>
      <dgm:t>
        <a:bodyPr/>
        <a:lstStyle/>
        <a:p>
          <a:endParaRPr lang="en-US"/>
        </a:p>
      </dgm:t>
    </dgm:pt>
    <dgm:pt modelId="{31907CB0-E20D-4B44-90DB-5CAB24C20603}">
      <dgm:prSet custT="1"/>
      <dgm:spPr/>
      <dgm:t>
        <a:bodyPr/>
        <a:lstStyle/>
        <a:p>
          <a:r>
            <a:rPr lang="en-US" sz="2000" dirty="0" smtClean="0"/>
            <a:t>Authenticated registration procedure is used</a:t>
          </a:r>
        </a:p>
      </dgm:t>
    </dgm:pt>
    <dgm:pt modelId="{CCA6CE0E-6CCA-4841-8DE0-0368621587ED}" type="parTrans" cxnId="{E053B142-2794-4716-9B82-1CAC1BD2574B}">
      <dgm:prSet/>
      <dgm:spPr>
        <a:ln>
          <a:solidFill>
            <a:schemeClr val="tx1"/>
          </a:solidFill>
        </a:ln>
      </dgm:spPr>
      <dgm:t>
        <a:bodyPr/>
        <a:lstStyle/>
        <a:p>
          <a:endParaRPr lang="en-US" dirty="0"/>
        </a:p>
      </dgm:t>
    </dgm:pt>
    <dgm:pt modelId="{5C2E8804-530C-4068-B0C6-95EE021DB4F0}" type="sibTrans" cxnId="{E053B142-2794-4716-9B82-1CAC1BD2574B}">
      <dgm:prSet/>
      <dgm:spPr/>
      <dgm:t>
        <a:bodyPr/>
        <a:lstStyle/>
        <a:p>
          <a:endParaRPr lang="en-US"/>
        </a:p>
      </dgm:t>
    </dgm:pt>
    <dgm:pt modelId="{FBF6E560-72A6-45A5-892F-D1595B0D4E92}">
      <dgm:prSet custT="1"/>
      <dgm:spPr/>
      <dgm:t>
        <a:bodyPr/>
        <a:lstStyle/>
        <a:p>
          <a:r>
            <a:rPr lang="en-US" sz="2000" dirty="0" smtClean="0"/>
            <a:t>Tunneling</a:t>
          </a:r>
        </a:p>
        <a:p>
          <a:r>
            <a:rPr lang="en-US" sz="2000" dirty="0" smtClean="0">
              <a:solidFill>
                <a:srgbClr val="FFFF00"/>
              </a:solidFill>
            </a:rPr>
            <a:t>HA ==&gt;</a:t>
          </a:r>
          <a:r>
            <a:rPr lang="en-US" sz="2000" dirty="0" smtClean="0">
              <a:solidFill>
                <a:srgbClr val="FFFF00"/>
              </a:solidFill>
              <a:sym typeface="Wingdings" panose="05000000000000000000" pitchFamily="2" charset="2"/>
            </a:rPr>
            <a:t> FA</a:t>
          </a:r>
          <a:endParaRPr lang="en-US" sz="2000" dirty="0" smtClean="0">
            <a:solidFill>
              <a:srgbClr val="FFFF00"/>
            </a:solidFill>
          </a:endParaRPr>
        </a:p>
      </dgm:t>
    </dgm:pt>
    <dgm:pt modelId="{8F3FBEDD-BD9F-4153-9A34-86A26A746BBA}" type="parTrans" cxnId="{1BFC493E-5604-41B5-B363-960011C1E7C5}">
      <dgm:prSet/>
      <dgm:spPr>
        <a:ln>
          <a:solidFill>
            <a:schemeClr val="tx1"/>
          </a:solidFill>
        </a:ln>
      </dgm:spPr>
      <dgm:t>
        <a:bodyPr/>
        <a:lstStyle/>
        <a:p>
          <a:endParaRPr lang="en-US" dirty="0"/>
        </a:p>
      </dgm:t>
    </dgm:pt>
    <dgm:pt modelId="{A43B6FE4-6865-419C-A78D-4785E52D7E5C}" type="sibTrans" cxnId="{1BFC493E-5604-41B5-B363-960011C1E7C5}">
      <dgm:prSet/>
      <dgm:spPr/>
      <dgm:t>
        <a:bodyPr/>
        <a:lstStyle/>
        <a:p>
          <a:endParaRPr lang="en-US"/>
        </a:p>
      </dgm:t>
    </dgm:pt>
    <dgm:pt modelId="{B9E52111-BD0F-46DC-AF16-F2FBD0464F7E}">
      <dgm:prSet custT="1"/>
      <dgm:spPr/>
      <dgm:t>
        <a:bodyPr/>
        <a:lstStyle/>
        <a:p>
          <a:r>
            <a:rPr lang="en-US" sz="2000" dirty="0" smtClean="0"/>
            <a:t>Forwards IP datagram from a home address to a care-of address</a:t>
          </a:r>
        </a:p>
      </dgm:t>
    </dgm:pt>
    <dgm:pt modelId="{070D60C0-BB81-45F4-A1E3-F5AEF9178CE3}" type="parTrans" cxnId="{8BDB9323-1145-4642-893C-2F52BFB29BB6}">
      <dgm:prSet/>
      <dgm:spPr>
        <a:ln>
          <a:solidFill>
            <a:schemeClr val="tx1"/>
          </a:solidFill>
        </a:ln>
      </dgm:spPr>
      <dgm:t>
        <a:bodyPr/>
        <a:lstStyle/>
        <a:p>
          <a:endParaRPr lang="en-US" dirty="0"/>
        </a:p>
      </dgm:t>
    </dgm:pt>
    <dgm:pt modelId="{B5A68AF6-9408-42F8-B639-04D47D30EFCA}" type="sibTrans" cxnId="{8BDB9323-1145-4642-893C-2F52BFB29BB6}">
      <dgm:prSet/>
      <dgm:spPr/>
      <dgm:t>
        <a:bodyPr/>
        <a:lstStyle/>
        <a:p>
          <a:endParaRPr lang="en-US"/>
        </a:p>
      </dgm:t>
    </dgm:pt>
    <dgm:pt modelId="{72F22295-6002-4F43-A7C5-9445DB257F61}" type="pres">
      <dgm:prSet presAssocID="{79EA90A3-56D9-4427-934D-1EA8D0338D26}" presName="mainComposite" presStyleCnt="0">
        <dgm:presLayoutVars>
          <dgm:chPref val="1"/>
          <dgm:dir/>
          <dgm:animOne val="branch"/>
          <dgm:animLvl val="lvl"/>
          <dgm:resizeHandles val="exact"/>
        </dgm:presLayoutVars>
      </dgm:prSet>
      <dgm:spPr/>
      <dgm:t>
        <a:bodyPr/>
        <a:lstStyle/>
        <a:p>
          <a:endParaRPr lang="en-US"/>
        </a:p>
      </dgm:t>
    </dgm:pt>
    <dgm:pt modelId="{72EBF805-6CEB-3D43-92EC-75A5E24DFF16}" type="pres">
      <dgm:prSet presAssocID="{79EA90A3-56D9-4427-934D-1EA8D0338D26}" presName="hierFlow" presStyleCnt="0"/>
      <dgm:spPr/>
    </dgm:pt>
    <dgm:pt modelId="{EF457457-D362-E94A-A3E7-37F899D9C608}" type="pres">
      <dgm:prSet presAssocID="{79EA90A3-56D9-4427-934D-1EA8D0338D26}" presName="hierChild1" presStyleCnt="0">
        <dgm:presLayoutVars>
          <dgm:chPref val="1"/>
          <dgm:animOne val="branch"/>
          <dgm:animLvl val="lvl"/>
        </dgm:presLayoutVars>
      </dgm:prSet>
      <dgm:spPr/>
    </dgm:pt>
    <dgm:pt modelId="{F6A6CCA9-9ECC-4B43-A2A4-54A310E895E3}" type="pres">
      <dgm:prSet presAssocID="{F45875AF-AD41-48CC-9608-CC5E605E529F}" presName="Name17" presStyleCnt="0"/>
      <dgm:spPr/>
    </dgm:pt>
    <dgm:pt modelId="{1B170A55-0787-BC42-8305-90F4FD745997}" type="pres">
      <dgm:prSet presAssocID="{F45875AF-AD41-48CC-9608-CC5E605E529F}" presName="level1Shape" presStyleLbl="node0" presStyleIdx="0" presStyleCnt="1">
        <dgm:presLayoutVars>
          <dgm:chPref val="3"/>
        </dgm:presLayoutVars>
      </dgm:prSet>
      <dgm:spPr/>
      <dgm:t>
        <a:bodyPr/>
        <a:lstStyle/>
        <a:p>
          <a:endParaRPr lang="en-US"/>
        </a:p>
      </dgm:t>
    </dgm:pt>
    <dgm:pt modelId="{3A7A5740-0BE7-8D4E-AB01-BE6857EA6443}" type="pres">
      <dgm:prSet presAssocID="{F45875AF-AD41-48CC-9608-CC5E605E529F}" presName="hierChild2" presStyleCnt="0"/>
      <dgm:spPr/>
    </dgm:pt>
    <dgm:pt modelId="{38041962-CBBB-A840-BFBF-E0F036591D86}" type="pres">
      <dgm:prSet presAssocID="{3DC7FE45-8230-497D-A914-3CCB8C1B94C6}" presName="Name25" presStyleLbl="parChTrans1D2" presStyleIdx="0" presStyleCnt="3"/>
      <dgm:spPr/>
      <dgm:t>
        <a:bodyPr/>
        <a:lstStyle/>
        <a:p>
          <a:endParaRPr lang="en-US"/>
        </a:p>
      </dgm:t>
    </dgm:pt>
    <dgm:pt modelId="{32CB5522-DE10-E14C-B62D-F1A7C9F9A1ED}" type="pres">
      <dgm:prSet presAssocID="{3DC7FE45-8230-497D-A914-3CCB8C1B94C6}" presName="connTx" presStyleLbl="parChTrans1D2" presStyleIdx="0" presStyleCnt="3"/>
      <dgm:spPr/>
      <dgm:t>
        <a:bodyPr/>
        <a:lstStyle/>
        <a:p>
          <a:endParaRPr lang="en-US"/>
        </a:p>
      </dgm:t>
    </dgm:pt>
    <dgm:pt modelId="{AA53D026-DF44-584A-BC03-1192B3435740}" type="pres">
      <dgm:prSet presAssocID="{5956B5C4-A0D4-450C-9EF6-2B1A333B705F}" presName="Name30" presStyleCnt="0"/>
      <dgm:spPr/>
    </dgm:pt>
    <dgm:pt modelId="{FEC80ED9-57FE-1F4B-B295-6ADADB9E8C80}" type="pres">
      <dgm:prSet presAssocID="{5956B5C4-A0D4-450C-9EF6-2B1A333B705F}" presName="level2Shape" presStyleLbl="asst1" presStyleIdx="0" presStyleCnt="1"/>
      <dgm:spPr/>
      <dgm:t>
        <a:bodyPr/>
        <a:lstStyle/>
        <a:p>
          <a:endParaRPr lang="en-US"/>
        </a:p>
      </dgm:t>
    </dgm:pt>
    <dgm:pt modelId="{16ABA123-9E5E-C04E-A540-2EF388DDF360}" type="pres">
      <dgm:prSet presAssocID="{5956B5C4-A0D4-450C-9EF6-2B1A333B705F}" presName="hierChild3" presStyleCnt="0"/>
      <dgm:spPr/>
    </dgm:pt>
    <dgm:pt modelId="{6C9D9B8F-B875-674B-9FC1-2AEB01C84DC3}" type="pres">
      <dgm:prSet presAssocID="{7002F4A6-9639-4B28-B6A7-B0C05E8A4CC2}" presName="Name25" presStyleLbl="parChTrans1D3" presStyleIdx="0" presStyleCnt="3"/>
      <dgm:spPr/>
      <dgm:t>
        <a:bodyPr/>
        <a:lstStyle/>
        <a:p>
          <a:endParaRPr lang="en-US"/>
        </a:p>
      </dgm:t>
    </dgm:pt>
    <dgm:pt modelId="{6A282BC8-3094-1541-A031-48901D96F2AD}" type="pres">
      <dgm:prSet presAssocID="{7002F4A6-9639-4B28-B6A7-B0C05E8A4CC2}" presName="connTx" presStyleLbl="parChTrans1D3" presStyleIdx="0" presStyleCnt="3"/>
      <dgm:spPr/>
      <dgm:t>
        <a:bodyPr/>
        <a:lstStyle/>
        <a:p>
          <a:endParaRPr lang="en-US"/>
        </a:p>
      </dgm:t>
    </dgm:pt>
    <dgm:pt modelId="{0D6DDF1B-7B20-F64C-A63D-8290A551539D}" type="pres">
      <dgm:prSet presAssocID="{070A9D5D-0632-46BF-B9B9-4A0EA1253D5A}" presName="Name30" presStyleCnt="0"/>
      <dgm:spPr/>
    </dgm:pt>
    <dgm:pt modelId="{BEACD510-6F18-D34B-9AD3-2E2ED1C8E8B9}" type="pres">
      <dgm:prSet presAssocID="{070A9D5D-0632-46BF-B9B9-4A0EA1253D5A}" presName="level2Shape" presStyleLbl="node3" presStyleIdx="0" presStyleCnt="3" custScaleY="141498"/>
      <dgm:spPr/>
      <dgm:t>
        <a:bodyPr/>
        <a:lstStyle/>
        <a:p>
          <a:endParaRPr lang="en-US"/>
        </a:p>
      </dgm:t>
    </dgm:pt>
    <dgm:pt modelId="{D6396202-00D2-6142-A569-4E2ABBF01A2D}" type="pres">
      <dgm:prSet presAssocID="{070A9D5D-0632-46BF-B9B9-4A0EA1253D5A}" presName="hierChild3" presStyleCnt="0"/>
      <dgm:spPr/>
    </dgm:pt>
    <dgm:pt modelId="{18B1C131-A5E8-4344-9B8A-BA76323866A8}" type="pres">
      <dgm:prSet presAssocID="{ED4539A1-6632-4953-B681-DFA763340BF1}" presName="Name25" presStyleLbl="parChTrans1D2" presStyleIdx="1" presStyleCnt="3"/>
      <dgm:spPr/>
      <dgm:t>
        <a:bodyPr/>
        <a:lstStyle/>
        <a:p>
          <a:endParaRPr lang="en-US"/>
        </a:p>
      </dgm:t>
    </dgm:pt>
    <dgm:pt modelId="{80C80BC9-64DE-C549-8349-9C39EA965EFB}" type="pres">
      <dgm:prSet presAssocID="{ED4539A1-6632-4953-B681-DFA763340BF1}" presName="connTx" presStyleLbl="parChTrans1D2" presStyleIdx="1" presStyleCnt="3"/>
      <dgm:spPr/>
      <dgm:t>
        <a:bodyPr/>
        <a:lstStyle/>
        <a:p>
          <a:endParaRPr lang="en-US"/>
        </a:p>
      </dgm:t>
    </dgm:pt>
    <dgm:pt modelId="{B4A30C57-B0C5-914E-8E04-22EBB926A27C}" type="pres">
      <dgm:prSet presAssocID="{B9117663-C66A-489F-8FB2-CD8B199DDFF9}" presName="Name30" presStyleCnt="0"/>
      <dgm:spPr/>
    </dgm:pt>
    <dgm:pt modelId="{71DD30F4-E445-2244-B977-6F53A0152F1A}" type="pres">
      <dgm:prSet presAssocID="{B9117663-C66A-489F-8FB2-CD8B199DDFF9}" presName="level2Shape" presStyleLbl="node2" presStyleIdx="0" presStyleCnt="2"/>
      <dgm:spPr/>
      <dgm:t>
        <a:bodyPr/>
        <a:lstStyle/>
        <a:p>
          <a:endParaRPr lang="en-US"/>
        </a:p>
      </dgm:t>
    </dgm:pt>
    <dgm:pt modelId="{E371D200-4128-CB48-9F33-DB2359648B8F}" type="pres">
      <dgm:prSet presAssocID="{B9117663-C66A-489F-8FB2-CD8B199DDFF9}" presName="hierChild3" presStyleCnt="0"/>
      <dgm:spPr/>
    </dgm:pt>
    <dgm:pt modelId="{E6993875-043D-4348-8821-168AF6BB3408}" type="pres">
      <dgm:prSet presAssocID="{CCA6CE0E-6CCA-4841-8DE0-0368621587ED}" presName="Name25" presStyleLbl="parChTrans1D3" presStyleIdx="1" presStyleCnt="3"/>
      <dgm:spPr/>
      <dgm:t>
        <a:bodyPr/>
        <a:lstStyle/>
        <a:p>
          <a:endParaRPr lang="en-US"/>
        </a:p>
      </dgm:t>
    </dgm:pt>
    <dgm:pt modelId="{7AA70ABC-D5FB-F74B-854F-781BEE8D193F}" type="pres">
      <dgm:prSet presAssocID="{CCA6CE0E-6CCA-4841-8DE0-0368621587ED}" presName="connTx" presStyleLbl="parChTrans1D3" presStyleIdx="1" presStyleCnt="3"/>
      <dgm:spPr/>
      <dgm:t>
        <a:bodyPr/>
        <a:lstStyle/>
        <a:p>
          <a:endParaRPr lang="en-US"/>
        </a:p>
      </dgm:t>
    </dgm:pt>
    <dgm:pt modelId="{4DE67262-46EB-AA48-B1D7-FBD471912F4B}" type="pres">
      <dgm:prSet presAssocID="{31907CB0-E20D-4B44-90DB-5CAB24C20603}" presName="Name30" presStyleCnt="0"/>
      <dgm:spPr/>
    </dgm:pt>
    <dgm:pt modelId="{00CFA8B0-2C56-414C-B9C9-E235C03C0976}" type="pres">
      <dgm:prSet presAssocID="{31907CB0-E20D-4B44-90DB-5CAB24C20603}" presName="level2Shape" presStyleLbl="node3" presStyleIdx="1" presStyleCnt="3"/>
      <dgm:spPr/>
      <dgm:t>
        <a:bodyPr/>
        <a:lstStyle/>
        <a:p>
          <a:endParaRPr lang="en-US"/>
        </a:p>
      </dgm:t>
    </dgm:pt>
    <dgm:pt modelId="{35A273F8-827F-8542-93AC-92581CB48064}" type="pres">
      <dgm:prSet presAssocID="{31907CB0-E20D-4B44-90DB-5CAB24C20603}" presName="hierChild3" presStyleCnt="0"/>
      <dgm:spPr/>
    </dgm:pt>
    <dgm:pt modelId="{4A4DB3C3-BA7E-AE4E-9241-8DAAA040CEFB}" type="pres">
      <dgm:prSet presAssocID="{8F3FBEDD-BD9F-4153-9A34-86A26A746BBA}" presName="Name25" presStyleLbl="parChTrans1D2" presStyleIdx="2" presStyleCnt="3"/>
      <dgm:spPr/>
      <dgm:t>
        <a:bodyPr/>
        <a:lstStyle/>
        <a:p>
          <a:endParaRPr lang="en-US"/>
        </a:p>
      </dgm:t>
    </dgm:pt>
    <dgm:pt modelId="{5AFC14A5-7BA1-3C49-96C2-326086BD012C}" type="pres">
      <dgm:prSet presAssocID="{8F3FBEDD-BD9F-4153-9A34-86A26A746BBA}" presName="connTx" presStyleLbl="parChTrans1D2" presStyleIdx="2" presStyleCnt="3"/>
      <dgm:spPr/>
      <dgm:t>
        <a:bodyPr/>
        <a:lstStyle/>
        <a:p>
          <a:endParaRPr lang="en-US"/>
        </a:p>
      </dgm:t>
    </dgm:pt>
    <dgm:pt modelId="{4297C307-10D7-FA4D-A2B9-9674313C55F3}" type="pres">
      <dgm:prSet presAssocID="{FBF6E560-72A6-45A5-892F-D1595B0D4E92}" presName="Name30" presStyleCnt="0"/>
      <dgm:spPr/>
    </dgm:pt>
    <dgm:pt modelId="{7B967A53-110E-F446-A434-AA483266E709}" type="pres">
      <dgm:prSet presAssocID="{FBF6E560-72A6-45A5-892F-D1595B0D4E92}" presName="level2Shape" presStyleLbl="node2" presStyleIdx="1" presStyleCnt="2"/>
      <dgm:spPr/>
      <dgm:t>
        <a:bodyPr/>
        <a:lstStyle/>
        <a:p>
          <a:endParaRPr lang="en-US"/>
        </a:p>
      </dgm:t>
    </dgm:pt>
    <dgm:pt modelId="{78A2C7A6-F51A-684D-A569-19ADBFB198DE}" type="pres">
      <dgm:prSet presAssocID="{FBF6E560-72A6-45A5-892F-D1595B0D4E92}" presName="hierChild3" presStyleCnt="0"/>
      <dgm:spPr/>
    </dgm:pt>
    <dgm:pt modelId="{BAAADE59-9DD0-AB40-9DE8-83BC269FAE65}" type="pres">
      <dgm:prSet presAssocID="{070D60C0-BB81-45F4-A1E3-F5AEF9178CE3}" presName="Name25" presStyleLbl="parChTrans1D3" presStyleIdx="2" presStyleCnt="3"/>
      <dgm:spPr/>
      <dgm:t>
        <a:bodyPr/>
        <a:lstStyle/>
        <a:p>
          <a:endParaRPr lang="en-US"/>
        </a:p>
      </dgm:t>
    </dgm:pt>
    <dgm:pt modelId="{A3F4CC32-DE59-A04A-B831-DCEF13BE1EC4}" type="pres">
      <dgm:prSet presAssocID="{070D60C0-BB81-45F4-A1E3-F5AEF9178CE3}" presName="connTx" presStyleLbl="parChTrans1D3" presStyleIdx="2" presStyleCnt="3"/>
      <dgm:spPr/>
      <dgm:t>
        <a:bodyPr/>
        <a:lstStyle/>
        <a:p>
          <a:endParaRPr lang="en-US"/>
        </a:p>
      </dgm:t>
    </dgm:pt>
    <dgm:pt modelId="{206F7587-9761-E648-B4BC-016419C18B8E}" type="pres">
      <dgm:prSet presAssocID="{B9E52111-BD0F-46DC-AF16-F2FBD0464F7E}" presName="Name30" presStyleCnt="0"/>
      <dgm:spPr/>
    </dgm:pt>
    <dgm:pt modelId="{9DB28D8C-00EC-6643-B357-193677AA0BC7}" type="pres">
      <dgm:prSet presAssocID="{B9E52111-BD0F-46DC-AF16-F2FBD0464F7E}" presName="level2Shape" presStyleLbl="node3" presStyleIdx="2" presStyleCnt="3" custScaleY="111934"/>
      <dgm:spPr/>
      <dgm:t>
        <a:bodyPr/>
        <a:lstStyle/>
        <a:p>
          <a:endParaRPr lang="en-US"/>
        </a:p>
      </dgm:t>
    </dgm:pt>
    <dgm:pt modelId="{04222730-5093-074C-824B-AC82C45A74AF}" type="pres">
      <dgm:prSet presAssocID="{B9E52111-BD0F-46DC-AF16-F2FBD0464F7E}" presName="hierChild3" presStyleCnt="0"/>
      <dgm:spPr/>
    </dgm:pt>
    <dgm:pt modelId="{2D5EEA91-B861-8146-9D00-416E2F7E28F0}" type="pres">
      <dgm:prSet presAssocID="{79EA90A3-56D9-4427-934D-1EA8D0338D26}" presName="bgShapesFlow" presStyleCnt="0"/>
      <dgm:spPr/>
    </dgm:pt>
  </dgm:ptLst>
  <dgm:cxnLst>
    <dgm:cxn modelId="{C6560F2E-6FF1-4122-9827-4020AD8BEEA6}" srcId="{F45875AF-AD41-48CC-9608-CC5E605E529F}" destId="{B9117663-C66A-489F-8FB2-CD8B199DDFF9}" srcOrd="1" destOrd="0" parTransId="{ED4539A1-6632-4953-B681-DFA763340BF1}" sibTransId="{7E13D474-4343-4D42-BEE3-855D73B1C410}"/>
    <dgm:cxn modelId="{1BFC493E-5604-41B5-B363-960011C1E7C5}" srcId="{F45875AF-AD41-48CC-9608-CC5E605E529F}" destId="{FBF6E560-72A6-45A5-892F-D1595B0D4E92}" srcOrd="2" destOrd="0" parTransId="{8F3FBEDD-BD9F-4153-9A34-86A26A746BBA}" sibTransId="{A43B6FE4-6865-419C-A78D-4785E52D7E5C}"/>
    <dgm:cxn modelId="{BF1A1106-269A-7E4B-8439-A0FB4D16133F}" type="presOf" srcId="{7002F4A6-9639-4B28-B6A7-B0C05E8A4CC2}" destId="{6A282BC8-3094-1541-A031-48901D96F2AD}" srcOrd="1" destOrd="0" presId="urn:microsoft.com/office/officeart/2005/8/layout/hierarchy5"/>
    <dgm:cxn modelId="{0B5560D0-DD20-7245-9E29-BEF4656AE885}" type="presOf" srcId="{070A9D5D-0632-46BF-B9B9-4A0EA1253D5A}" destId="{BEACD510-6F18-D34B-9AD3-2E2ED1C8E8B9}" srcOrd="0" destOrd="0" presId="urn:microsoft.com/office/officeart/2005/8/layout/hierarchy5"/>
    <dgm:cxn modelId="{E9A05E8D-CBD6-4C8D-94E5-3FBB89C47493}" srcId="{F45875AF-AD41-48CC-9608-CC5E605E529F}" destId="{5956B5C4-A0D4-450C-9EF6-2B1A333B705F}" srcOrd="0" destOrd="0" parTransId="{3DC7FE45-8230-497D-A914-3CCB8C1B94C6}" sibTransId="{76CA92D2-14BD-40A2-A353-93F0825FFE69}"/>
    <dgm:cxn modelId="{40455682-2697-46BC-B034-F8179151D1EB}" srcId="{79EA90A3-56D9-4427-934D-1EA8D0338D26}" destId="{F45875AF-AD41-48CC-9608-CC5E605E529F}" srcOrd="0" destOrd="0" parTransId="{D5A13FAC-815C-4D8C-B94B-8494DFA93AAB}" sibTransId="{E89BCF1D-685D-438F-9984-5FB42680EA82}"/>
    <dgm:cxn modelId="{FBC0BE87-4EED-324F-AF7A-32F14AAA10A8}" type="presOf" srcId="{B9E52111-BD0F-46DC-AF16-F2FBD0464F7E}" destId="{9DB28D8C-00EC-6643-B357-193677AA0BC7}" srcOrd="0" destOrd="0" presId="urn:microsoft.com/office/officeart/2005/8/layout/hierarchy5"/>
    <dgm:cxn modelId="{24C79C42-C75C-6B49-B62F-60E3CF3DC50F}" type="presOf" srcId="{3DC7FE45-8230-497D-A914-3CCB8C1B94C6}" destId="{38041962-CBBB-A840-BFBF-E0F036591D86}" srcOrd="0" destOrd="0" presId="urn:microsoft.com/office/officeart/2005/8/layout/hierarchy5"/>
    <dgm:cxn modelId="{6D40CAD0-0D9F-FC48-9C65-3B17BEAE7A68}" type="presOf" srcId="{5956B5C4-A0D4-450C-9EF6-2B1A333B705F}" destId="{FEC80ED9-57FE-1F4B-B295-6ADADB9E8C80}" srcOrd="0" destOrd="0" presId="urn:microsoft.com/office/officeart/2005/8/layout/hierarchy5"/>
    <dgm:cxn modelId="{CECAB9BE-B34A-F14D-8A14-ED1B30D3A43A}" type="presOf" srcId="{B9117663-C66A-489F-8FB2-CD8B199DDFF9}" destId="{71DD30F4-E445-2244-B977-6F53A0152F1A}" srcOrd="0" destOrd="0" presId="urn:microsoft.com/office/officeart/2005/8/layout/hierarchy5"/>
    <dgm:cxn modelId="{09F52BAB-2587-B54A-8B36-0A0B2EEA2ACD}" type="presOf" srcId="{F45875AF-AD41-48CC-9608-CC5E605E529F}" destId="{1B170A55-0787-BC42-8305-90F4FD745997}" srcOrd="0" destOrd="0" presId="urn:microsoft.com/office/officeart/2005/8/layout/hierarchy5"/>
    <dgm:cxn modelId="{C08E4A94-0072-3E48-9B33-A548AF16DF1F}" type="presOf" srcId="{79EA90A3-56D9-4427-934D-1EA8D0338D26}" destId="{72F22295-6002-4F43-A7C5-9445DB257F61}" srcOrd="0" destOrd="0" presId="urn:microsoft.com/office/officeart/2005/8/layout/hierarchy5"/>
    <dgm:cxn modelId="{564B31BB-4878-6D4E-97B4-D9D0D3B8031E}" type="presOf" srcId="{8F3FBEDD-BD9F-4153-9A34-86A26A746BBA}" destId="{5AFC14A5-7BA1-3C49-96C2-326086BD012C}" srcOrd="1" destOrd="0" presId="urn:microsoft.com/office/officeart/2005/8/layout/hierarchy5"/>
    <dgm:cxn modelId="{5E6D6C63-E016-174C-8713-1DC83D784FB8}" type="presOf" srcId="{CCA6CE0E-6CCA-4841-8DE0-0368621587ED}" destId="{7AA70ABC-D5FB-F74B-854F-781BEE8D193F}" srcOrd="1" destOrd="0" presId="urn:microsoft.com/office/officeart/2005/8/layout/hierarchy5"/>
    <dgm:cxn modelId="{6920978A-CCCC-4924-9879-3165F2309751}" srcId="{5956B5C4-A0D4-450C-9EF6-2B1A333B705F}" destId="{070A9D5D-0632-46BF-B9B9-4A0EA1253D5A}" srcOrd="0" destOrd="0" parTransId="{7002F4A6-9639-4B28-B6A7-B0C05E8A4CC2}" sibTransId="{8852784B-C014-4E33-8D72-430A75054B55}"/>
    <dgm:cxn modelId="{D339CEA3-526F-D541-9ACC-43DAC32BF574}" type="presOf" srcId="{FBF6E560-72A6-45A5-892F-D1595B0D4E92}" destId="{7B967A53-110E-F446-A434-AA483266E709}" srcOrd="0" destOrd="0" presId="urn:microsoft.com/office/officeart/2005/8/layout/hierarchy5"/>
    <dgm:cxn modelId="{2ABA32AF-748A-374D-BF64-3C3A349AEAF1}" type="presOf" srcId="{070D60C0-BB81-45F4-A1E3-F5AEF9178CE3}" destId="{A3F4CC32-DE59-A04A-B831-DCEF13BE1EC4}" srcOrd="1" destOrd="0" presId="urn:microsoft.com/office/officeart/2005/8/layout/hierarchy5"/>
    <dgm:cxn modelId="{CCAE8E33-14C6-0B40-8E35-A51A0B72D266}" type="presOf" srcId="{8F3FBEDD-BD9F-4153-9A34-86A26A746BBA}" destId="{4A4DB3C3-BA7E-AE4E-9241-8DAAA040CEFB}" srcOrd="0" destOrd="0" presId="urn:microsoft.com/office/officeart/2005/8/layout/hierarchy5"/>
    <dgm:cxn modelId="{884E44F4-7F79-9145-8347-F123FBD970BE}" type="presOf" srcId="{3DC7FE45-8230-497D-A914-3CCB8C1B94C6}" destId="{32CB5522-DE10-E14C-B62D-F1A7C9F9A1ED}" srcOrd="1" destOrd="0" presId="urn:microsoft.com/office/officeart/2005/8/layout/hierarchy5"/>
    <dgm:cxn modelId="{D0F0DF66-0F34-2C4A-8B27-190B6ECEA49B}" type="presOf" srcId="{CCA6CE0E-6CCA-4841-8DE0-0368621587ED}" destId="{E6993875-043D-4348-8821-168AF6BB3408}" srcOrd="0" destOrd="0" presId="urn:microsoft.com/office/officeart/2005/8/layout/hierarchy5"/>
    <dgm:cxn modelId="{96DD40A5-6CF6-3D40-8958-0BB950E2C4A6}" type="presOf" srcId="{070D60C0-BB81-45F4-A1E3-F5AEF9178CE3}" destId="{BAAADE59-9DD0-AB40-9DE8-83BC269FAE65}" srcOrd="0" destOrd="0" presId="urn:microsoft.com/office/officeart/2005/8/layout/hierarchy5"/>
    <dgm:cxn modelId="{12F69B81-176B-4540-B237-16C01A27B959}" type="presOf" srcId="{7002F4A6-9639-4B28-B6A7-B0C05E8A4CC2}" destId="{6C9D9B8F-B875-674B-9FC1-2AEB01C84DC3}" srcOrd="0" destOrd="0" presId="urn:microsoft.com/office/officeart/2005/8/layout/hierarchy5"/>
    <dgm:cxn modelId="{F4FED55F-31D8-2241-9E42-74B5B8648889}" type="presOf" srcId="{ED4539A1-6632-4953-B681-DFA763340BF1}" destId="{80C80BC9-64DE-C549-8349-9C39EA965EFB}" srcOrd="1" destOrd="0" presId="urn:microsoft.com/office/officeart/2005/8/layout/hierarchy5"/>
    <dgm:cxn modelId="{D1C2C8B9-A29E-8B42-BF6D-4232E0877EDF}" type="presOf" srcId="{ED4539A1-6632-4953-B681-DFA763340BF1}" destId="{18B1C131-A5E8-4344-9B8A-BA76323866A8}" srcOrd="0" destOrd="0" presId="urn:microsoft.com/office/officeart/2005/8/layout/hierarchy5"/>
    <dgm:cxn modelId="{8BDB9323-1145-4642-893C-2F52BFB29BB6}" srcId="{FBF6E560-72A6-45A5-892F-D1595B0D4E92}" destId="{B9E52111-BD0F-46DC-AF16-F2FBD0464F7E}" srcOrd="0" destOrd="0" parTransId="{070D60C0-BB81-45F4-A1E3-F5AEF9178CE3}" sibTransId="{B5A68AF6-9408-42F8-B639-04D47D30EFCA}"/>
    <dgm:cxn modelId="{0F248782-2860-8A46-B8FD-3CF396A09E61}" type="presOf" srcId="{31907CB0-E20D-4B44-90DB-5CAB24C20603}" destId="{00CFA8B0-2C56-414C-B9C9-E235C03C0976}" srcOrd="0" destOrd="0" presId="urn:microsoft.com/office/officeart/2005/8/layout/hierarchy5"/>
    <dgm:cxn modelId="{E053B142-2794-4716-9B82-1CAC1BD2574B}" srcId="{B9117663-C66A-489F-8FB2-CD8B199DDFF9}" destId="{31907CB0-E20D-4B44-90DB-5CAB24C20603}" srcOrd="0" destOrd="0" parTransId="{CCA6CE0E-6CCA-4841-8DE0-0368621587ED}" sibTransId="{5C2E8804-530C-4068-B0C6-95EE021DB4F0}"/>
    <dgm:cxn modelId="{443E111E-5DBB-164D-861B-A79896F50343}" type="presParOf" srcId="{72F22295-6002-4F43-A7C5-9445DB257F61}" destId="{72EBF805-6CEB-3D43-92EC-75A5E24DFF16}" srcOrd="0" destOrd="0" presId="urn:microsoft.com/office/officeart/2005/8/layout/hierarchy5"/>
    <dgm:cxn modelId="{B009B65B-E1AB-AC4D-A2FB-574BE19C113A}" type="presParOf" srcId="{72EBF805-6CEB-3D43-92EC-75A5E24DFF16}" destId="{EF457457-D362-E94A-A3E7-37F899D9C608}" srcOrd="0" destOrd="0" presId="urn:microsoft.com/office/officeart/2005/8/layout/hierarchy5"/>
    <dgm:cxn modelId="{75928019-D2AE-F148-B0A9-1BD8399DEAD6}" type="presParOf" srcId="{EF457457-D362-E94A-A3E7-37F899D9C608}" destId="{F6A6CCA9-9ECC-4B43-A2A4-54A310E895E3}" srcOrd="0" destOrd="0" presId="urn:microsoft.com/office/officeart/2005/8/layout/hierarchy5"/>
    <dgm:cxn modelId="{8732B962-97A1-A44F-83F2-FAF35D969131}" type="presParOf" srcId="{F6A6CCA9-9ECC-4B43-A2A4-54A310E895E3}" destId="{1B170A55-0787-BC42-8305-90F4FD745997}" srcOrd="0" destOrd="0" presId="urn:microsoft.com/office/officeart/2005/8/layout/hierarchy5"/>
    <dgm:cxn modelId="{BE9058AE-B158-A74B-BCCD-2DC8CAC24001}" type="presParOf" srcId="{F6A6CCA9-9ECC-4B43-A2A4-54A310E895E3}" destId="{3A7A5740-0BE7-8D4E-AB01-BE6857EA6443}" srcOrd="1" destOrd="0" presId="urn:microsoft.com/office/officeart/2005/8/layout/hierarchy5"/>
    <dgm:cxn modelId="{01AE3D28-3850-F24B-885B-FF5785811440}" type="presParOf" srcId="{3A7A5740-0BE7-8D4E-AB01-BE6857EA6443}" destId="{38041962-CBBB-A840-BFBF-E0F036591D86}" srcOrd="0" destOrd="0" presId="urn:microsoft.com/office/officeart/2005/8/layout/hierarchy5"/>
    <dgm:cxn modelId="{A42D92BD-3EE2-A24F-8976-EF2C08865DC1}" type="presParOf" srcId="{38041962-CBBB-A840-BFBF-E0F036591D86}" destId="{32CB5522-DE10-E14C-B62D-F1A7C9F9A1ED}" srcOrd="0" destOrd="0" presId="urn:microsoft.com/office/officeart/2005/8/layout/hierarchy5"/>
    <dgm:cxn modelId="{645D90FA-B632-FF48-8497-725C1BC95627}" type="presParOf" srcId="{3A7A5740-0BE7-8D4E-AB01-BE6857EA6443}" destId="{AA53D026-DF44-584A-BC03-1192B3435740}" srcOrd="1" destOrd="0" presId="urn:microsoft.com/office/officeart/2005/8/layout/hierarchy5"/>
    <dgm:cxn modelId="{87E1F606-790E-B44A-B332-23BC3DEC4FBF}" type="presParOf" srcId="{AA53D026-DF44-584A-BC03-1192B3435740}" destId="{FEC80ED9-57FE-1F4B-B295-6ADADB9E8C80}" srcOrd="0" destOrd="0" presId="urn:microsoft.com/office/officeart/2005/8/layout/hierarchy5"/>
    <dgm:cxn modelId="{199A8787-F463-C745-AD41-F2CEB093A0E5}" type="presParOf" srcId="{AA53D026-DF44-584A-BC03-1192B3435740}" destId="{16ABA123-9E5E-C04E-A540-2EF388DDF360}" srcOrd="1" destOrd="0" presId="urn:microsoft.com/office/officeart/2005/8/layout/hierarchy5"/>
    <dgm:cxn modelId="{7E67F082-4948-2048-9FA6-1B50E55A0CB8}" type="presParOf" srcId="{16ABA123-9E5E-C04E-A540-2EF388DDF360}" destId="{6C9D9B8F-B875-674B-9FC1-2AEB01C84DC3}" srcOrd="0" destOrd="0" presId="urn:microsoft.com/office/officeart/2005/8/layout/hierarchy5"/>
    <dgm:cxn modelId="{F7C0C433-733F-5646-91CE-76336EF24814}" type="presParOf" srcId="{6C9D9B8F-B875-674B-9FC1-2AEB01C84DC3}" destId="{6A282BC8-3094-1541-A031-48901D96F2AD}" srcOrd="0" destOrd="0" presId="urn:microsoft.com/office/officeart/2005/8/layout/hierarchy5"/>
    <dgm:cxn modelId="{B4C10C8E-5DE4-E945-8D9F-C0874D5F1A7E}" type="presParOf" srcId="{16ABA123-9E5E-C04E-A540-2EF388DDF360}" destId="{0D6DDF1B-7B20-F64C-A63D-8290A551539D}" srcOrd="1" destOrd="0" presId="urn:microsoft.com/office/officeart/2005/8/layout/hierarchy5"/>
    <dgm:cxn modelId="{58813189-832E-0F45-99A2-83D2BA67EEE7}" type="presParOf" srcId="{0D6DDF1B-7B20-F64C-A63D-8290A551539D}" destId="{BEACD510-6F18-D34B-9AD3-2E2ED1C8E8B9}" srcOrd="0" destOrd="0" presId="urn:microsoft.com/office/officeart/2005/8/layout/hierarchy5"/>
    <dgm:cxn modelId="{D44F93E7-C862-DD46-9B3D-DDFFFF41324F}" type="presParOf" srcId="{0D6DDF1B-7B20-F64C-A63D-8290A551539D}" destId="{D6396202-00D2-6142-A569-4E2ABBF01A2D}" srcOrd="1" destOrd="0" presId="urn:microsoft.com/office/officeart/2005/8/layout/hierarchy5"/>
    <dgm:cxn modelId="{2F8C2C8F-9755-7F4E-9329-6682F8BC1577}" type="presParOf" srcId="{3A7A5740-0BE7-8D4E-AB01-BE6857EA6443}" destId="{18B1C131-A5E8-4344-9B8A-BA76323866A8}" srcOrd="2" destOrd="0" presId="urn:microsoft.com/office/officeart/2005/8/layout/hierarchy5"/>
    <dgm:cxn modelId="{9834ADAF-07D3-0F49-BC20-CC4FBDE18753}" type="presParOf" srcId="{18B1C131-A5E8-4344-9B8A-BA76323866A8}" destId="{80C80BC9-64DE-C549-8349-9C39EA965EFB}" srcOrd="0" destOrd="0" presId="urn:microsoft.com/office/officeart/2005/8/layout/hierarchy5"/>
    <dgm:cxn modelId="{949B3799-40E9-5244-B2A6-855D88987CEB}" type="presParOf" srcId="{3A7A5740-0BE7-8D4E-AB01-BE6857EA6443}" destId="{B4A30C57-B0C5-914E-8E04-22EBB926A27C}" srcOrd="3" destOrd="0" presId="urn:microsoft.com/office/officeart/2005/8/layout/hierarchy5"/>
    <dgm:cxn modelId="{BB5C69CF-C63B-2A4D-904A-8E7C2A033571}" type="presParOf" srcId="{B4A30C57-B0C5-914E-8E04-22EBB926A27C}" destId="{71DD30F4-E445-2244-B977-6F53A0152F1A}" srcOrd="0" destOrd="0" presId="urn:microsoft.com/office/officeart/2005/8/layout/hierarchy5"/>
    <dgm:cxn modelId="{90E5FB94-2762-1C4C-BD23-B439B28C85F5}" type="presParOf" srcId="{B4A30C57-B0C5-914E-8E04-22EBB926A27C}" destId="{E371D200-4128-CB48-9F33-DB2359648B8F}" srcOrd="1" destOrd="0" presId="urn:microsoft.com/office/officeart/2005/8/layout/hierarchy5"/>
    <dgm:cxn modelId="{011621AE-DACF-FB41-B5BF-71D732B5DA22}" type="presParOf" srcId="{E371D200-4128-CB48-9F33-DB2359648B8F}" destId="{E6993875-043D-4348-8821-168AF6BB3408}" srcOrd="0" destOrd="0" presId="urn:microsoft.com/office/officeart/2005/8/layout/hierarchy5"/>
    <dgm:cxn modelId="{20441503-A8E9-624E-9CBD-279AD57919F1}" type="presParOf" srcId="{E6993875-043D-4348-8821-168AF6BB3408}" destId="{7AA70ABC-D5FB-F74B-854F-781BEE8D193F}" srcOrd="0" destOrd="0" presId="urn:microsoft.com/office/officeart/2005/8/layout/hierarchy5"/>
    <dgm:cxn modelId="{433B85C5-E393-664A-B31D-6C4CF7326D8D}" type="presParOf" srcId="{E371D200-4128-CB48-9F33-DB2359648B8F}" destId="{4DE67262-46EB-AA48-B1D7-FBD471912F4B}" srcOrd="1" destOrd="0" presId="urn:microsoft.com/office/officeart/2005/8/layout/hierarchy5"/>
    <dgm:cxn modelId="{A454241C-60F8-5D40-9ABF-97650784EF23}" type="presParOf" srcId="{4DE67262-46EB-AA48-B1D7-FBD471912F4B}" destId="{00CFA8B0-2C56-414C-B9C9-E235C03C0976}" srcOrd="0" destOrd="0" presId="urn:microsoft.com/office/officeart/2005/8/layout/hierarchy5"/>
    <dgm:cxn modelId="{45D9B4E2-FAA9-0449-992A-B75F3F44C752}" type="presParOf" srcId="{4DE67262-46EB-AA48-B1D7-FBD471912F4B}" destId="{35A273F8-827F-8542-93AC-92581CB48064}" srcOrd="1" destOrd="0" presId="urn:microsoft.com/office/officeart/2005/8/layout/hierarchy5"/>
    <dgm:cxn modelId="{323BA8D0-30D0-F041-AF7D-FAB83D3E9C9C}" type="presParOf" srcId="{3A7A5740-0BE7-8D4E-AB01-BE6857EA6443}" destId="{4A4DB3C3-BA7E-AE4E-9241-8DAAA040CEFB}" srcOrd="4" destOrd="0" presId="urn:microsoft.com/office/officeart/2005/8/layout/hierarchy5"/>
    <dgm:cxn modelId="{63E23465-F909-1C4E-9495-F641FBF38B0B}" type="presParOf" srcId="{4A4DB3C3-BA7E-AE4E-9241-8DAAA040CEFB}" destId="{5AFC14A5-7BA1-3C49-96C2-326086BD012C}" srcOrd="0" destOrd="0" presId="urn:microsoft.com/office/officeart/2005/8/layout/hierarchy5"/>
    <dgm:cxn modelId="{0165D91C-AC64-1846-A978-6BA0B869073F}" type="presParOf" srcId="{3A7A5740-0BE7-8D4E-AB01-BE6857EA6443}" destId="{4297C307-10D7-FA4D-A2B9-9674313C55F3}" srcOrd="5" destOrd="0" presId="urn:microsoft.com/office/officeart/2005/8/layout/hierarchy5"/>
    <dgm:cxn modelId="{13BE03BE-7630-384C-82DF-C13A83DC33B9}" type="presParOf" srcId="{4297C307-10D7-FA4D-A2B9-9674313C55F3}" destId="{7B967A53-110E-F446-A434-AA483266E709}" srcOrd="0" destOrd="0" presId="urn:microsoft.com/office/officeart/2005/8/layout/hierarchy5"/>
    <dgm:cxn modelId="{A4481C98-2084-E440-890D-E0578DD3AD1C}" type="presParOf" srcId="{4297C307-10D7-FA4D-A2B9-9674313C55F3}" destId="{78A2C7A6-F51A-684D-A569-19ADBFB198DE}" srcOrd="1" destOrd="0" presId="urn:microsoft.com/office/officeart/2005/8/layout/hierarchy5"/>
    <dgm:cxn modelId="{C91C2136-32F0-F04B-8A53-C05235E93695}" type="presParOf" srcId="{78A2C7A6-F51A-684D-A569-19ADBFB198DE}" destId="{BAAADE59-9DD0-AB40-9DE8-83BC269FAE65}" srcOrd="0" destOrd="0" presId="urn:microsoft.com/office/officeart/2005/8/layout/hierarchy5"/>
    <dgm:cxn modelId="{7EDA2839-7F98-1643-8A2A-C91482F4704D}" type="presParOf" srcId="{BAAADE59-9DD0-AB40-9DE8-83BC269FAE65}" destId="{A3F4CC32-DE59-A04A-B831-DCEF13BE1EC4}" srcOrd="0" destOrd="0" presId="urn:microsoft.com/office/officeart/2005/8/layout/hierarchy5"/>
    <dgm:cxn modelId="{682789E7-6C88-C74E-BF2F-0D7D73E90110}" type="presParOf" srcId="{78A2C7A6-F51A-684D-A569-19ADBFB198DE}" destId="{206F7587-9761-E648-B4BC-016419C18B8E}" srcOrd="1" destOrd="0" presId="urn:microsoft.com/office/officeart/2005/8/layout/hierarchy5"/>
    <dgm:cxn modelId="{FBE34F2B-0E2B-D945-B4DD-9D6A7B4DEFDF}" type="presParOf" srcId="{206F7587-9761-E648-B4BC-016419C18B8E}" destId="{9DB28D8C-00EC-6643-B357-193677AA0BC7}" srcOrd="0" destOrd="0" presId="urn:microsoft.com/office/officeart/2005/8/layout/hierarchy5"/>
    <dgm:cxn modelId="{C92523B2-973E-6847-808E-468311FA11AF}" type="presParOf" srcId="{206F7587-9761-E648-B4BC-016419C18B8E}" destId="{04222730-5093-074C-824B-AC82C45A74AF}" srcOrd="1" destOrd="0" presId="urn:microsoft.com/office/officeart/2005/8/layout/hierarchy5"/>
    <dgm:cxn modelId="{5ADA8C59-477D-A746-8C29-59607C02E143}" type="presParOf" srcId="{72F22295-6002-4F43-A7C5-9445DB257F61}" destId="{2D5EEA91-B861-8146-9D00-416E2F7E28F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60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160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60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30FD8B7-B4D5-1241-BE2C-89DA6FB647A5}" type="slidenum">
              <a:rPr lang="en-US"/>
              <a:pPr/>
              <a:t>‹#›</a:t>
            </a:fld>
            <a:endParaRPr lang="en-US" dirty="0"/>
          </a:p>
        </p:txBody>
      </p:sp>
    </p:spTree>
    <p:extLst>
      <p:ext uri="{BB962C8B-B14F-4D97-AF65-F5344CB8AC3E}">
        <p14:creationId xmlns:p14="http://schemas.microsoft.com/office/powerpoint/2010/main" val="59565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78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8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8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78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4DC77688-ADC8-D24B-A376-A71E0850BC69}" type="slidenum">
              <a:rPr lang="en-US"/>
              <a:pPr/>
              <a:t>‹#›</a:t>
            </a:fld>
            <a:endParaRPr lang="en-US" dirty="0"/>
          </a:p>
        </p:txBody>
      </p:sp>
    </p:spTree>
    <p:extLst>
      <p:ext uri="{BB962C8B-B14F-4D97-AF65-F5344CB8AC3E}">
        <p14:creationId xmlns:p14="http://schemas.microsoft.com/office/powerpoint/2010/main" val="1977297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21 “</a:t>
            </a:r>
            <a:r>
              <a:rPr kumimoji="1" lang="en-US" dirty="0" smtClean="0">
                <a:solidFill>
                  <a:schemeClr val="tx2"/>
                </a:solidFill>
                <a:effectLst>
                  <a:outerShdw blurRad="38100" dist="38100" dir="2700000" algn="tl">
                    <a:srgbClr val="DDDDDD"/>
                  </a:outerShdw>
                </a:effectLst>
              </a:rPr>
              <a:t>Internetwork Operation</a:t>
            </a:r>
            <a:r>
              <a:rPr lang="en-US" dirty="0" smtClean="0"/>
              <a:t>”</a:t>
            </a:r>
            <a:endParaRPr lang="en-US" dirty="0"/>
          </a:p>
        </p:txBody>
      </p:sp>
    </p:spTree>
    <p:extLst>
      <p:ext uri="{BB962C8B-B14F-4D97-AF65-F5344CB8AC3E}">
        <p14:creationId xmlns:p14="http://schemas.microsoft.com/office/powerpoint/2010/main" val="201206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t>As </a:t>
            </a:r>
            <a:r>
              <a:rPr lang="en-US" dirty="0"/>
              <a:t>was described earlier in this chapter, routers make use of the IP address in an IP datagram to perform routing. In particular, the </a:t>
            </a:r>
            <a:r>
              <a:rPr lang="en-US" b="1" dirty="0"/>
              <a:t>network portion</a:t>
            </a:r>
            <a:r>
              <a:rPr lang="en-US" dirty="0"/>
              <a:t> of an IP address (Figure </a:t>
            </a:r>
            <a:r>
              <a:rPr lang="en-US" dirty="0" smtClean="0"/>
              <a:t>14.6</a:t>
            </a:r>
            <a:r>
              <a:rPr lang="en-US" dirty="0"/>
              <a:t>) is used by routers to move a datagram from the source computer to the network to which the target computer is attached. Then the final router on the path, which is attached to the same network as the target computer, uses the </a:t>
            </a:r>
            <a:r>
              <a:rPr lang="en-US" b="1" dirty="0"/>
              <a:t>host portion</a:t>
            </a:r>
            <a:r>
              <a:rPr lang="en-US" dirty="0"/>
              <a:t> of the IP address to deliver the IP datagram to the destination. Further, this IP address is known to the next higher layer in the protocol architecture (Figure </a:t>
            </a:r>
            <a:r>
              <a:rPr lang="en-US" dirty="0" smtClean="0"/>
              <a:t>14.1</a:t>
            </a:r>
            <a:r>
              <a:rPr lang="en-US" dirty="0"/>
              <a:t>). In particular, most applications over the Internet are supported by TCP connections. When a TCP connection is set up, the TCP entity on each side of the connection knows the IP address of the correspondent host. When a TCP segment is handed down to the IP layer for delivery, TCP provides the IP address, and IP creates an IP datagram with that IP address in the IP header and sends the datagram out for routing and delivery. However, with a mobile host, the IP address may change while one or more TCP connections are active.</a:t>
            </a:r>
          </a:p>
          <a:p>
            <a:endParaRPr lang="en-US" dirty="0"/>
          </a:p>
        </p:txBody>
      </p:sp>
      <p:sp>
        <p:nvSpPr>
          <p:cNvPr id="111620" name="Slide Number Placeholder 3"/>
          <p:cNvSpPr>
            <a:spLocks noGrp="1"/>
          </p:cNvSpPr>
          <p:nvPr>
            <p:ph type="sldNum" sz="quarter" idx="5"/>
          </p:nvPr>
        </p:nvSpPr>
        <p:spPr>
          <a:noFill/>
        </p:spPr>
        <p:txBody>
          <a:bodyPr/>
          <a:lstStyle/>
          <a:p>
            <a:fld id="{B6960B10-69B8-6245-9881-FC342F39BD06}" type="slidenum">
              <a:rPr lang="en-US"/>
              <a:pPr/>
              <a:t>13</a:t>
            </a:fld>
            <a:endParaRPr lang="en-US" dirty="0"/>
          </a:p>
        </p:txBody>
      </p:sp>
    </p:spTree>
    <p:extLst>
      <p:ext uri="{BB962C8B-B14F-4D97-AF65-F5344CB8AC3E}">
        <p14:creationId xmlns:p14="http://schemas.microsoft.com/office/powerpoint/2010/main" val="211232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a:t>To support the operations illustrated in</a:t>
            </a:r>
            <a:r>
              <a:rPr lang="en-US" dirty="0" smtClean="0"/>
              <a:t> Figure 21.10</a:t>
            </a:r>
            <a:r>
              <a:rPr lang="en-US" dirty="0"/>
              <a:t>, Mobile IP includes three basic capabilities:</a:t>
            </a:r>
          </a:p>
          <a:p>
            <a:r>
              <a:rPr lang="en-US" dirty="0"/>
              <a:t> </a:t>
            </a:r>
          </a:p>
          <a:p>
            <a:r>
              <a:rPr lang="en-US" b="1" dirty="0"/>
              <a:t>Discovery: </a:t>
            </a:r>
            <a:r>
              <a:rPr lang="en-US" dirty="0"/>
              <a:t>A mobile node uses a discovery procedure to identify prospective home agents and foreign agents.</a:t>
            </a:r>
            <a:endParaRPr lang="en-US" dirty="0" smtClean="0"/>
          </a:p>
          <a:p>
            <a:endParaRPr lang="en-US" b="1" dirty="0" smtClean="0"/>
          </a:p>
          <a:p>
            <a:r>
              <a:rPr lang="en-US" b="1" dirty="0" smtClean="0"/>
              <a:t>Registration</a:t>
            </a:r>
            <a:r>
              <a:rPr lang="en-US" b="1" dirty="0"/>
              <a:t>: </a:t>
            </a:r>
            <a:r>
              <a:rPr lang="en-US" dirty="0"/>
              <a:t>A mobile node uses an authenticated registration procedure to inform its home agent of its care-of address.</a:t>
            </a:r>
            <a:endParaRPr lang="en-US" dirty="0" smtClean="0"/>
          </a:p>
          <a:p>
            <a:endParaRPr lang="en-US" b="1" dirty="0" smtClean="0"/>
          </a:p>
          <a:p>
            <a:r>
              <a:rPr lang="en-US" b="1" dirty="0" smtClean="0"/>
              <a:t>Tunneling</a:t>
            </a:r>
            <a:r>
              <a:rPr lang="en-US" b="1" dirty="0"/>
              <a:t>:</a:t>
            </a:r>
            <a:r>
              <a:rPr lang="en-US" dirty="0"/>
              <a:t> Tunneling is used to forward IP datagrams from a home address to a care-of address.</a:t>
            </a:r>
          </a:p>
          <a:p>
            <a:endParaRPr lang="en-US" dirty="0"/>
          </a:p>
        </p:txBody>
      </p:sp>
      <p:sp>
        <p:nvSpPr>
          <p:cNvPr id="113668" name="Slide Number Placeholder 3"/>
          <p:cNvSpPr>
            <a:spLocks noGrp="1"/>
          </p:cNvSpPr>
          <p:nvPr>
            <p:ph type="sldNum" sz="quarter" idx="5"/>
          </p:nvPr>
        </p:nvSpPr>
        <p:spPr>
          <a:noFill/>
        </p:spPr>
        <p:txBody>
          <a:bodyPr/>
          <a:lstStyle/>
          <a:p>
            <a:fld id="{55AF35AA-4E97-A44A-8757-BA1A65B7A635}" type="slidenum">
              <a:rPr lang="en-US"/>
              <a:pPr/>
              <a:t>14</a:t>
            </a:fld>
            <a:endParaRPr lang="en-US" dirty="0"/>
          </a:p>
        </p:txBody>
      </p:sp>
    </p:spTree>
    <p:extLst>
      <p:ext uri="{BB962C8B-B14F-4D97-AF65-F5344CB8AC3E}">
        <p14:creationId xmlns:p14="http://schemas.microsoft.com/office/powerpoint/2010/main" val="250444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dirty="0" smtClean="0"/>
              <a:t>Figure 21.10 </a:t>
            </a:r>
            <a:r>
              <a:rPr lang="en-US" dirty="0"/>
              <a:t>shows in general terms how Mobile IP deals with the problem of dynamic IP addresses. A mobile node is assigned to a particular network, known as its </a:t>
            </a:r>
            <a:r>
              <a:rPr lang="en-US" b="1" dirty="0"/>
              <a:t>home network</a:t>
            </a:r>
            <a:r>
              <a:rPr lang="en-US" dirty="0"/>
              <a:t>. Its IP address on that network, known as its </a:t>
            </a:r>
            <a:r>
              <a:rPr lang="en-US" b="1" dirty="0"/>
              <a:t>home address</a:t>
            </a:r>
            <a:r>
              <a:rPr lang="en-US" dirty="0"/>
              <a:t>, is static. When the mobile node moves its attachment point to another network, that network is considered a </a:t>
            </a:r>
            <a:r>
              <a:rPr lang="en-US" b="1" dirty="0"/>
              <a:t>foreign network</a:t>
            </a:r>
            <a:r>
              <a:rPr lang="en-US" dirty="0"/>
              <a:t> for this host. Once the mobile node is reattached, it makes its presence known by registering with a network node, typically a router, on the foreign network known as a </a:t>
            </a:r>
            <a:r>
              <a:rPr lang="en-US" b="1" dirty="0"/>
              <a:t>foreign agent</a:t>
            </a:r>
            <a:r>
              <a:rPr lang="en-US" dirty="0"/>
              <a:t>. The mobile node then communicates with a similar agent on the user's home network, known as a </a:t>
            </a:r>
            <a:r>
              <a:rPr lang="en-US" b="1" dirty="0"/>
              <a:t>home agent</a:t>
            </a:r>
            <a:r>
              <a:rPr lang="en-US" dirty="0"/>
              <a:t>, giving the home agent the </a:t>
            </a:r>
            <a:r>
              <a:rPr lang="en-US" b="1" dirty="0"/>
              <a:t>care-of address</a:t>
            </a:r>
            <a:r>
              <a:rPr lang="en-US" dirty="0"/>
              <a:t> of the mobile node; the care-of address identifies the foreign agent's location. Typically, one or more routers on a network will implement the roles of both home and foreign agents.</a:t>
            </a:r>
          </a:p>
        </p:txBody>
      </p:sp>
      <p:sp>
        <p:nvSpPr>
          <p:cNvPr id="112644" name="Slide Number Placeholder 3"/>
          <p:cNvSpPr>
            <a:spLocks noGrp="1"/>
          </p:cNvSpPr>
          <p:nvPr>
            <p:ph type="sldNum" sz="quarter" idx="5"/>
          </p:nvPr>
        </p:nvSpPr>
        <p:spPr>
          <a:noFill/>
        </p:spPr>
        <p:txBody>
          <a:bodyPr/>
          <a:lstStyle/>
          <a:p>
            <a:fld id="{55E59FF5-8ED8-6A44-9094-A9FA375BDF12}" type="slidenum">
              <a:rPr lang="en-US"/>
              <a:pPr/>
              <a:t>15</a:t>
            </a:fld>
            <a:endParaRPr lang="en-US" dirty="0"/>
          </a:p>
        </p:txBody>
      </p:sp>
    </p:spTree>
    <p:extLst>
      <p:ext uri="{BB962C8B-B14F-4D97-AF65-F5344CB8AC3E}">
        <p14:creationId xmlns:p14="http://schemas.microsoft.com/office/powerpoint/2010/main" val="352492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Before looking at the Internet standards that deal with provision of quality of service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the Internet and private internetworks, it is useful to consider an overall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architectural framework that relates the various elements that go into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provision.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 framework has been developed by the Telecommunication Standardization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Sector of the International Telecommunication Union (ITU-T) as part of its Y series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Recommendations.  The Recommendation, Y.1291 (An Architectural Framework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Support of Quality of Service in Packet Networks ), gives a “big picture” overview</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mechanisms and services that comprise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facility.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Y.1291 framework comprises a set of generic network mechanisms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controlling the network service response to a service request, which can be specific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network element, or for signaling between network elements, or for controlling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administering traffic across a network. Figure 22.1 shows the relationship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among these elements, which are organized into three planes: data, control,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16</a:t>
            </a:fld>
            <a:endParaRPr lang="en-US" dirty="0"/>
          </a:p>
        </p:txBody>
      </p:sp>
    </p:spTree>
    <p:extLst>
      <p:ext uri="{BB962C8B-B14F-4D97-AF65-F5344CB8AC3E}">
        <p14:creationId xmlns:p14="http://schemas.microsoft.com/office/powerpoint/2010/main" val="423000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chapter begins with a discussion of multicasting. Next we look at a new</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approach to managing Internet traffic known as software-defined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(SDN), and the related protocol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chapter then introduces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topic of Mobile IP. Refer to Figure 21.8 to see the position within the TCP/IP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suite of the protocols discussed in this chapter.</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138092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60AFECD-75DA-3F4B-95A8-22E927D2A2D7}" type="slidenum">
              <a:rPr lang="en-US"/>
              <a:pPr/>
              <a:t>3</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t>Multicasting done within the scope of a single LAN segment is straightforward. IEEE 802 and other LAN protocols include provision for MAC-level multicast addresses. A packet with a multicast address is transmitted on a LAN segment. Those stations that are members of the corresponding multicast group recognize the multicast address and accept the packet. In this case, only a single copy of the packet is ever transmitted. This technique works because of the broadcast nature of a LAN: a transmission from any one station is received by all other stations on the LAN.</a:t>
            </a:r>
          </a:p>
          <a:p>
            <a:endParaRPr lang="en-US" dirty="0"/>
          </a:p>
        </p:txBody>
      </p:sp>
    </p:spTree>
    <p:extLst>
      <p:ext uri="{BB962C8B-B14F-4D97-AF65-F5344CB8AC3E}">
        <p14:creationId xmlns:p14="http://schemas.microsoft.com/office/powerpoint/2010/main" val="413665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One key driving factor is the increasingly widespread use of server virtualization.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essence, server virtualization masks server resources, including the number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identity of individual physical servers, processors, and operating systems,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 users. This makes it possible to partition a single machine into multiple independent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servers, conserving hardware resources. It also makes it possible to quickly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migrate a server from one machine to another for load balancing or for dynamic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switchover in the case of machine failure. Server virtualization has become a central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element in dealing with “big data” applications and in implementing cloud computing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infrastructures. But it creates problems with traditional network architectures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see [LAYL10]). One problem is configuring virtual LANs. Network managers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 to make sure the VLAN used by the virtual machine (VM) is assigned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same switch port as the physical server running the VM. But with the VM being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movable, it is necessary to reconfigure the VLAN every time that a virtual server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moved. In general terms, to match the flexibility of server virtualization,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manager needs to be able to dynamically add, drop, and change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resources and profiles. This is difficult to do with conventional network switches,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the control logic for each switch is collocated with the switching logic.</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effect of server virtualization is that traffic flows differ substantially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traditional client/server model. Typically, there is a considerable amount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traffic among virtual servers, for such purposes as maintaining consistent images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database and invoking security functions such as access control. These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serverto</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 flows change in location and intensity over time, demanding a flexible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approach to managing network resources.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factor leading to the need for rapid response in allocating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resources is the increasing use by employees of mobile devices, such as smartphones,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tablets, and notebooks to access enterprise resources. Network managers must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able to respond to rapidly changing resource,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security requirements.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Existing network infrastructures can respond to changing requirements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management of traffic flows, providing differentiated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levels and security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for individual flows, but the process can be very time consuming if the enterprise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is large and/or involves network devices from multiple vendors.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manager must configure each vendor’s equipment separately, and adjust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performance and security parameters on a per-session, per-application basis. In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large enterprise, every time a new virtual machine is brought up, it can take hours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even days for network managers to do the necessary reconfiguration [ONF12].</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state of affairs has been compared to the mainframe era of computing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[DELL12]. In the era of the mainframe, applications, the operating system,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hardware were vertically integrated and provided by a single vendor. All of these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ingredients were proprietary and closed, leading to slow innovation. Today, most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platforms use the x86 instruction set and a variety of operating systems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(Windows, Linux, Mac OS) run on top of the hardware. The OS provides APIs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enable outside providers to develop applications, leading to rapid innovation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deployment. In a similar fashion, commercial networking devices have proprietary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features and specialized control planes and hardware, all vertically integrated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switch. As will be seen, the SDN architecture and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standard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 an open architecture in which control functionality is separated from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device, and placed in accessible control servers. This enables the underlying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infrastructure to be abstracted for applications and network services, which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treat the network as a logical entity.</a:t>
            </a:r>
            <a:endParaRPr lang="en-US"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7</a:t>
            </a:fld>
            <a:endParaRPr lang="en-US" dirty="0"/>
          </a:p>
        </p:txBody>
      </p:sp>
    </p:spTree>
    <p:extLst>
      <p:ext uri="{BB962C8B-B14F-4D97-AF65-F5344CB8AC3E}">
        <p14:creationId xmlns:p14="http://schemas.microsoft.com/office/powerpoint/2010/main" val="307298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One key driving factor is the increasingly widespread use of server virtualization.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essence, server virtualization masks server resources, including the number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identity of individual physical servers, processors, and operating systems,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 users. This makes it possible to partition a single machine into multiple independent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servers, conserving hardware resources. It also makes it possible to quickly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migrate a server from one machine to another for load balancing or for dynamic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switchover in the case of machine failure. Server virtualization has become a central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element in dealing with “big data” applications and in implementing cloud computing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infrastructures. But it creates problems with traditional network architectures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see [LAYL10]). One problem is configuring virtual LANs. Network managers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 to make sure the VLAN used by the virtual machine (VM) is assigned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same switch port as the physical server running the VM. But with the VM being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movable, it is necessary to reconfigure the VLAN every time that a virtual server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moved. In general terms, to match the flexibility of server virtualization,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manager needs to be able to dynamically add, drop, and change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resources and profiles. This is difficult to do with conventional network switches,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the control logic for each switch is collocated with the switching logic.</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effect of server virtualization is that traffic flows differ substantially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traditional client/server model. Typically, there is a considerable amount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traffic among virtual servers, for such purposes as maintaining consistent images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database and invoking security functions such as access control. These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serverto</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server flows change in location and intensity over time, demanding a flexible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approach to managing network resources.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factor leading to the need for rapid response in allocating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resources is the increasing use by employees of mobile devices, such as smartphones,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tablets, and notebooks to access enterprise resources. Network managers must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able to respond to rapidly changing resource,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security requirements.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Existing network infrastructures can respond to changing requirements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management of traffic flows, providing differentiated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levels and security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for individual flows, but the process can be very time consuming if the enterprise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is large and/or involves network devices from multiple vendors.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manager must configure each vendor’s equipment separately, and adjust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performance and security parameters on a per-session, per-application basis. In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large enterprise, every time a new virtual machine is brought up, it can take hours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even days for network managers to do the necessary reconfiguration [ONF12].</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state of affairs has been compared to the mainframe era of computing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[DELL12]. In the era of the mainframe, applications, the operating system,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hardware were vertically integrated and provided by a single vendor. All of these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ingredients were proprietary and closed, leading to slow innovation. Today, most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platforms use the x86 instruction set and a variety of operating systems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(Windows, Linux, Mac OS) run on top of the hardware. The OS provides APIs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enable outside providers to develop applications, leading to rapid innovation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deployment. In a similar fashion, commercial networking devices have proprietary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features and specialized control planes and hardware, all vertically integrated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switch. As will be seen, the SDN architecture and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standard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 an open architecture in which control functionality is separated from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device, and placed in accessible control servers. This enables the underlying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infrastructure to be abstracted for applications and network services, which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treat the network as a logical entity.</a:t>
            </a:r>
            <a:endParaRPr lang="en-US"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8</a:t>
            </a:fld>
            <a:endParaRPr lang="en-US" dirty="0"/>
          </a:p>
        </p:txBody>
      </p:sp>
    </p:spTree>
    <p:extLst>
      <p:ext uri="{BB962C8B-B14F-4D97-AF65-F5344CB8AC3E}">
        <p14:creationId xmlns:p14="http://schemas.microsoft.com/office/powerpoint/2010/main" val="252610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Figure 21.6 illustrates the logical structure of an SDN. A central controller performs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all complex functionality, including routing, naming, policy declaration, and security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checks. This constitutes the SDN control plane , and consists of one or more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SDN servers.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SDN controller defines the data flows that occur in the SDN data plane .</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Each flow through the network must first get permission from the controller, which</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verifies that the communication is permissible by the network policy. If the controller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allows a flow, it computes a route for the flow to take, and adds an entry for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flow in each of the switches along the path. With all complex function subsumed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by the controller, switches simply manage flow tables whose entries can only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be populated by the controller. Communication between the controller and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switches uses a standardized protocol and API. Most commonly this interface is the</a:t>
            </a:r>
          </a:p>
          <a:p>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specification, discussed in the next section.</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SDN architecture is remarkably flexible; it can operate with different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types of switches and at different protocol layers. SDN controllers and switches can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be implemented for Ethernet switches (layer 2), Internet routers (layer 3), transport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(layer 4) switching, or application-layer switching and routing. SDN relies on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common functions found on networking devices, which essentially involves forwarding</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packets based on some form of flow definition. In an SDN architecture, 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switch performs the following functions: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1. The switch encapsulates and forwards a flow’s first packet to an SDN controller,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enabling the controller to decide whether the flow should be added to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switch’s flow table.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2. The switch forwards incoming packets out the appropriate port based on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flow table. The flow table may include priority information dictated by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controller.</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3. The switch can drop packets on a particular flow, temporarily or permanently,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as dictated by the controller. Packet dropping can be used for security purposes,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curbing denial-of-service attacks, or traffic management requirements.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 simple terms, the SDN controller manages the forwarding state of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switches in the SDN. This management is done through a vendor-neutral API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allows the controller to address a wide variety of operator requirements without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changing any of the lower-level aspects of the network, including topology.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 decoupling of the control and data planes, SDN enables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deal with a single abstracted network device, without concern for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details of how the device operates. Network applications see a single API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controller. Thus it is possible to quickly create and deploy new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orchestrate network traffic flow to meet specific enterprise requirements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performance or security.</a:t>
            </a:r>
            <a:endParaRPr lang="en-US" b="0"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9</a:t>
            </a:fld>
            <a:endParaRPr lang="en-US" dirty="0"/>
          </a:p>
        </p:txBody>
      </p:sp>
    </p:spTree>
    <p:extLst>
      <p:ext uri="{BB962C8B-B14F-4D97-AF65-F5344CB8AC3E}">
        <p14:creationId xmlns:p14="http://schemas.microsoft.com/office/powerpoint/2010/main" val="140378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a large enterprise network, the deployment of a single controller to manage 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devices would prove unwieldy or undesirable. A more likely scenario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the operator of a large enterprise or carrier network divides the whole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into a number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nonoverlapping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SDN domains (Figure 21.7).</a:t>
            </a:r>
            <a:endParaRPr lang="en-US"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10</a:t>
            </a:fld>
            <a:endParaRPr lang="en-US" dirty="0"/>
          </a:p>
        </p:txBody>
      </p:sp>
    </p:spTree>
    <p:extLst>
      <p:ext uri="{BB962C8B-B14F-4D97-AF65-F5344CB8AC3E}">
        <p14:creationId xmlns:p14="http://schemas.microsoft.com/office/powerpoint/2010/main" val="74444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turn the concept of SND into practical implementation, two requirements must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met. First, there must be a common logical architecture in all switches, routers,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network devices to be managed by an SDN controller. This logical architecture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implemented in different ways on different vendor equipment and in different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types of network devices, so long as the SDN controller sees a uniform logical switch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functionality. Second, a standard, secure protocol is needed between the SDN controller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network device. Both of these requirements are addressed by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is both a protocol between SDN controllers and network devices and a specification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logical structure of the network switch functionality.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defined in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Switch Specification , published by the Open Networking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Foundation (ONF). ONF is a consortium of software providers, content delivery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networking equipment vendors whose purpose is to promote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softwaredefined</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section is based on the current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specification, Version 1.3.0,</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June 25, 2012. The original specification, 1.0, was developed at Stanford University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was widely implemented.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1.2 was the first release from ONF after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inheriting the project from Stanford.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1.3 significantly expands the functionality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specification. Version 1.3 is likely to become the stable base upon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future commercial implementations for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will be built. ONF intends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this version to be a stable target for chip and software vendors, so little if any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 is planned for the foreseeable future [KERN12].</a:t>
            </a:r>
            <a:endParaRPr lang="en-US"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11</a:t>
            </a:fld>
            <a:endParaRPr lang="en-US" dirty="0"/>
          </a:p>
        </p:txBody>
      </p:sp>
    </p:spTree>
    <p:extLst>
      <p:ext uri="{BB962C8B-B14F-4D97-AF65-F5344CB8AC3E}">
        <p14:creationId xmlns:p14="http://schemas.microsoft.com/office/powerpoint/2010/main" val="316319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21.8 illustrates the basic structure of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environment.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SDN controller communicates with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-compatible switches using the</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protocol running over the Secure Sockets Layer (SSL). Each switch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connects to other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OpenFlow</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switches and, possibly, to end-user devices that are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sources and destinations of packet flows. Within each switch, a series of tables,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typically implemented in hardware or firmware, are used to manage the flows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packets through the switch.</a:t>
            </a:r>
            <a:endParaRPr lang="en-US" dirty="0"/>
          </a:p>
        </p:txBody>
      </p:sp>
      <p:sp>
        <p:nvSpPr>
          <p:cNvPr id="4" name="Slide Number Placeholder 3"/>
          <p:cNvSpPr>
            <a:spLocks noGrp="1"/>
          </p:cNvSpPr>
          <p:nvPr>
            <p:ph type="sldNum" sz="quarter" idx="10"/>
          </p:nvPr>
        </p:nvSpPr>
        <p:spPr/>
        <p:txBody>
          <a:bodyPr/>
          <a:lstStyle/>
          <a:p>
            <a:fld id="{4DC77688-ADC8-D24B-A376-A71E0850BC69}" type="slidenum">
              <a:rPr lang="en-US" smtClean="0"/>
              <a:pPr/>
              <a:t>12</a:t>
            </a:fld>
            <a:endParaRPr lang="en-US" dirty="0"/>
          </a:p>
        </p:txBody>
      </p:sp>
    </p:spTree>
    <p:extLst>
      <p:ext uri="{BB962C8B-B14F-4D97-AF65-F5344CB8AC3E}">
        <p14:creationId xmlns:p14="http://schemas.microsoft.com/office/powerpoint/2010/main" val="93359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761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761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9E50A252-CF04-EF48-B92D-00497C8E82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50BDE4EB-DE01-4D44-8E35-FFAF68A75E0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32BF409-08EB-6B4C-903B-CCC05F6A98D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D94873AE-4AD3-DC4A-A8CA-7E4326453265}"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5901863A-2265-DB42-8276-FB3435B9105E}"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5511B6E4-14F5-9646-BCF3-766662E131C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EC6CFAF1-30A8-2149-A84E-29DAFB47A31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FC878237-9FB9-554C-970F-6A665B3FC75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4A39EC98-CF73-EE44-9413-DEDAFC79468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4CEE83A7-1A26-3A4D-9364-9FCB53418B9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CA3BDF6F-DAC0-D244-A7EA-D362C94372F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7511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7511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7511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7511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1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1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1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7511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7511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7511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2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7512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2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7512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2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7512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2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512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7512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7512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3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7513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7513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7513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3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3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7513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4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4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4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4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4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4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4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7514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7514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7514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7515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7515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7516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6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7516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7516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7516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7517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7517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7517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7517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110" charset="0"/>
              </a:defRPr>
            </a:lvl1pPr>
          </a:lstStyle>
          <a:p>
            <a:fld id="{8A857D16-DD8B-7641-81BA-40F8D70072F1}" type="slidenum">
              <a:rPr lang="en-US"/>
              <a:pPr/>
              <a:t>‹#›</a:t>
            </a:fld>
            <a:endParaRPr lang="en-US" dirty="0"/>
          </a:p>
        </p:txBody>
      </p:sp>
      <p:sp>
        <p:nvSpPr>
          <p:cNvPr id="17517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35455" b="20909"/>
          <a:stretch>
            <a:fillRect/>
          </a:stretch>
        </p:blipFill>
        <p:spPr>
          <a:xfrm>
            <a:off x="304800" y="990600"/>
            <a:ext cx="8636101" cy="48768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err="1" smtClean="0"/>
              <a:t>OpenFlow</a:t>
            </a:r>
            <a:endParaRPr lang="en-US" dirty="0"/>
          </a:p>
        </p:txBody>
      </p:sp>
      <p:sp>
        <p:nvSpPr>
          <p:cNvPr id="3" name="Content Placeholder 2"/>
          <p:cNvSpPr>
            <a:spLocks noGrp="1"/>
          </p:cNvSpPr>
          <p:nvPr>
            <p:ph idx="1"/>
          </p:nvPr>
        </p:nvSpPr>
        <p:spPr>
          <a:xfrm>
            <a:off x="304800" y="990600"/>
            <a:ext cx="8763000" cy="3352800"/>
          </a:xfrm>
        </p:spPr>
        <p:txBody>
          <a:bodyPr>
            <a:noAutofit/>
          </a:bodyPr>
          <a:lstStyle/>
          <a:p>
            <a:r>
              <a:rPr lang="en-US" sz="2700" dirty="0" smtClean="0"/>
              <a:t>Defined in the </a:t>
            </a:r>
            <a:r>
              <a:rPr lang="en-US" sz="2700" i="1" dirty="0" err="1" smtClean="0"/>
              <a:t>OpenFlow</a:t>
            </a:r>
            <a:r>
              <a:rPr lang="en-US" sz="2700" i="1" dirty="0" smtClean="0"/>
              <a:t> Switch Specification </a:t>
            </a:r>
            <a:r>
              <a:rPr lang="en-US" sz="2700" dirty="0" smtClean="0"/>
              <a:t>published by the Open Networking Foundation (ONF) </a:t>
            </a:r>
          </a:p>
          <a:p>
            <a:pPr>
              <a:spcBef>
                <a:spcPts val="1200"/>
              </a:spcBef>
            </a:pPr>
            <a:r>
              <a:rPr lang="en-US" sz="2700" dirty="0" smtClean="0"/>
              <a:t>Is both a protocol between S</a:t>
            </a:r>
            <a:r>
              <a:rPr lang="en-US" altLang="zh-TW" sz="2700" dirty="0"/>
              <a:t>D</a:t>
            </a:r>
            <a:r>
              <a:rPr lang="en-US" sz="2700" dirty="0" smtClean="0"/>
              <a:t>N controllers and network devices and a specification of the logical structure of the network switch functionality</a:t>
            </a:r>
          </a:p>
          <a:p>
            <a:pPr>
              <a:spcBef>
                <a:spcPts val="1200"/>
              </a:spcBef>
            </a:pPr>
            <a:r>
              <a:rPr lang="en-US" sz="2700" dirty="0" smtClean="0"/>
              <a:t>To turn the concept of S</a:t>
            </a:r>
            <a:r>
              <a:rPr lang="en-US" altLang="zh-TW" sz="2700" dirty="0"/>
              <a:t>D</a:t>
            </a:r>
            <a:r>
              <a:rPr lang="en-US" sz="2700" dirty="0" smtClean="0"/>
              <a:t>N into practical implementation two requirements must be met:</a:t>
            </a:r>
          </a:p>
        </p:txBody>
      </p:sp>
      <p:graphicFrame>
        <p:nvGraphicFramePr>
          <p:cNvPr id="4" name="Diagram 3"/>
          <p:cNvGraphicFramePr/>
          <p:nvPr>
            <p:extLst>
              <p:ext uri="{D42A27DB-BD31-4B8C-83A1-F6EECF244321}">
                <p14:modId xmlns:p14="http://schemas.microsoft.com/office/powerpoint/2010/main" val="83593207"/>
              </p:ext>
            </p:extLst>
          </p:nvPr>
        </p:nvGraphicFramePr>
        <p:xfrm>
          <a:off x="190500" y="4343400"/>
          <a:ext cx="87630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8.pdf"/>
          <p:cNvPicPr>
            <a:picLocks noChangeAspect="1"/>
          </p:cNvPicPr>
          <p:nvPr/>
        </p:nvPicPr>
        <p:blipFill rotWithShape="1">
          <a:blip r:embed="rId3"/>
          <a:srcRect l="10588" t="10665" r="11765" b="27151"/>
          <a:stretch/>
        </p:blipFill>
        <p:spPr>
          <a:xfrm>
            <a:off x="1447800" y="147926"/>
            <a:ext cx="6400800" cy="663387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lstStyle/>
          <a:p>
            <a:pPr>
              <a:defRPr/>
            </a:pPr>
            <a:r>
              <a:rPr lang="en-US" altLang="zh-TW" dirty="0"/>
              <a:t>Mobile </a:t>
            </a:r>
            <a:r>
              <a:rPr lang="en-US" altLang="zh-TW" dirty="0" smtClean="0"/>
              <a:t>IP</a:t>
            </a:r>
            <a:r>
              <a:rPr lang="en-US" dirty="0" smtClean="0"/>
              <a:t/>
            </a:r>
            <a:br>
              <a:rPr lang="en-US" dirty="0" smtClean="0"/>
            </a:br>
            <a:r>
              <a:rPr lang="en-US" dirty="0" smtClean="0">
                <a:solidFill>
                  <a:srgbClr val="FFFF00"/>
                </a:solidFill>
              </a:rPr>
              <a:t>Home</a:t>
            </a:r>
            <a:r>
              <a:rPr lang="en-US" dirty="0" smtClean="0"/>
              <a:t> &amp; </a:t>
            </a:r>
            <a:r>
              <a:rPr lang="en-US" dirty="0" smtClean="0">
                <a:solidFill>
                  <a:srgbClr val="FFFF00"/>
                </a:solidFill>
              </a:rPr>
              <a:t>Care-of address</a:t>
            </a: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6" y="2286000"/>
            <a:ext cx="8991604" cy="321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Basic Capabilities </a:t>
            </a:r>
            <a:br>
              <a:rPr lang="en-US" dirty="0" smtClean="0"/>
            </a:br>
            <a:r>
              <a:rPr lang="en-US" dirty="0" smtClean="0"/>
              <a:t>of Mobile IP</a:t>
            </a:r>
          </a:p>
        </p:txBody>
      </p:sp>
      <p:graphicFrame>
        <p:nvGraphicFramePr>
          <p:cNvPr id="4" name="Diagram 3"/>
          <p:cNvGraphicFramePr/>
          <p:nvPr>
            <p:extLst>
              <p:ext uri="{D42A27DB-BD31-4B8C-83A1-F6EECF244321}">
                <p14:modId xmlns:p14="http://schemas.microsoft.com/office/powerpoint/2010/main" val="2218308576"/>
              </p:ext>
            </p:extLst>
          </p:nvPr>
        </p:nvGraphicFramePr>
        <p:xfrm>
          <a:off x="214250" y="1600200"/>
          <a:ext cx="8715499"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0.pdf"/>
          <p:cNvPicPr>
            <a:picLocks noChangeAspect="1"/>
          </p:cNvPicPr>
          <p:nvPr/>
        </p:nvPicPr>
        <p:blipFill rotWithShape="1">
          <a:blip r:embed="rId3"/>
          <a:srcRect t="12410" b="25322"/>
          <a:stretch/>
        </p:blipFill>
        <p:spPr>
          <a:xfrm>
            <a:off x="609600" y="228600"/>
            <a:ext cx="8077200" cy="6508812"/>
          </a:xfrm>
          <a:prstGeom prst="rect">
            <a:avLst/>
          </a:prstGeom>
          <a:solidFill>
            <a:schemeClr val="accent3">
              <a:lumMod val="20000"/>
              <a:lumOff val="80000"/>
            </a:schemeClr>
          </a:solidFill>
        </p:spPr>
      </p:pic>
      <p:sp>
        <p:nvSpPr>
          <p:cNvPr id="3" name="Title 1"/>
          <p:cNvSpPr>
            <a:spLocks noGrp="1"/>
          </p:cNvSpPr>
          <p:nvPr>
            <p:ph type="title"/>
          </p:nvPr>
        </p:nvSpPr>
        <p:spPr>
          <a:xfrm>
            <a:off x="611579" y="228600"/>
            <a:ext cx="5157849" cy="808038"/>
          </a:xfrm>
        </p:spPr>
        <p:txBody>
          <a:bodyPr/>
          <a:lstStyle/>
          <a:p>
            <a:pPr>
              <a:defRPr/>
            </a:pPr>
            <a:r>
              <a:rPr lang="en-US" sz="4000" dirty="0" smtClean="0">
                <a:solidFill>
                  <a:srgbClr val="0070C0"/>
                </a:solidFill>
              </a:rPr>
              <a:t>Mobile IP Scenario</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pdf"/>
          <p:cNvPicPr>
            <a:picLocks noChangeAspect="1"/>
          </p:cNvPicPr>
          <p:nvPr/>
        </p:nvPicPr>
        <p:blipFill rotWithShape="1">
          <a:blip r:embed="rId3"/>
          <a:srcRect t="15862" b="22361"/>
          <a:stretch/>
        </p:blipFill>
        <p:spPr>
          <a:xfrm>
            <a:off x="457200" y="106878"/>
            <a:ext cx="8305800" cy="6640228"/>
          </a:xfrm>
          <a:prstGeom prst="rect">
            <a:avLst/>
          </a:prstGeom>
          <a:solidFill>
            <a:schemeClr val="accent3">
              <a:lumMod val="20000"/>
              <a:lumOff val="80000"/>
            </a:schemeClr>
          </a:solidFill>
        </p:spPr>
      </p:pic>
      <p:sp>
        <p:nvSpPr>
          <p:cNvPr id="3" name="Title 1"/>
          <p:cNvSpPr>
            <a:spLocks noGrp="1"/>
          </p:cNvSpPr>
          <p:nvPr>
            <p:ph type="title"/>
          </p:nvPr>
        </p:nvSpPr>
        <p:spPr>
          <a:xfrm>
            <a:off x="3200400" y="228600"/>
            <a:ext cx="3779322" cy="655638"/>
          </a:xfrm>
        </p:spPr>
        <p:txBody>
          <a:bodyPr/>
          <a:lstStyle/>
          <a:p>
            <a:pPr>
              <a:defRPr/>
            </a:pPr>
            <a:r>
              <a:rPr lang="en-US" sz="4000" dirty="0" smtClean="0">
                <a:solidFill>
                  <a:srgbClr val="0070C0"/>
                </a:solidFill>
              </a:rPr>
              <a:t>Internet QoS</a:t>
            </a:r>
          </a:p>
        </p:txBody>
      </p:sp>
    </p:spTree>
    <p:extLst>
      <p:ext uri="{BB962C8B-B14F-4D97-AF65-F5344CB8AC3E}">
        <p14:creationId xmlns:p14="http://schemas.microsoft.com/office/powerpoint/2010/main" val="606135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79388" y="188913"/>
            <a:ext cx="3097212" cy="841375"/>
          </a:xfrm>
        </p:spPr>
        <p:txBody>
          <a:bodyPr/>
          <a:lstStyle/>
          <a:p>
            <a:r>
              <a:rPr lang="en-US" altLang="zh-TW" sz="3600">
                <a:solidFill>
                  <a:srgbClr val="FFFF00"/>
                </a:solidFill>
                <a:ea typeface="新細明體" panose="02020500000000000000" pitchFamily="18" charset="-120"/>
              </a:rPr>
              <a:t>Internet QoS</a:t>
            </a:r>
          </a:p>
        </p:txBody>
      </p:sp>
      <p:sp>
        <p:nvSpPr>
          <p:cNvPr id="274438" name="Rectangle 6"/>
          <p:cNvSpPr>
            <a:spLocks noChangeArrowheads="1"/>
          </p:cNvSpPr>
          <p:nvPr/>
        </p:nvSpPr>
        <p:spPr bwMode="black">
          <a:xfrm>
            <a:off x="323850" y="1196975"/>
            <a:ext cx="30241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800">
                <a:ea typeface="新細明體" panose="02020500000000000000" pitchFamily="18" charset="-120"/>
              </a:rPr>
              <a:t>Datagram + QoS</a:t>
            </a:r>
          </a:p>
        </p:txBody>
      </p:sp>
      <p:sp>
        <p:nvSpPr>
          <p:cNvPr id="274439" name="Line 7"/>
          <p:cNvSpPr>
            <a:spLocks noChangeShapeType="1"/>
          </p:cNvSpPr>
          <p:nvPr/>
        </p:nvSpPr>
        <p:spPr bwMode="auto">
          <a:xfrm>
            <a:off x="1258888" y="1916113"/>
            <a:ext cx="0" cy="8651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40" name="Rectangle 8"/>
          <p:cNvSpPr>
            <a:spLocks noChangeArrowheads="1"/>
          </p:cNvSpPr>
          <p:nvPr/>
        </p:nvSpPr>
        <p:spPr bwMode="black">
          <a:xfrm>
            <a:off x="539750" y="2636838"/>
            <a:ext cx="12985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800">
                <a:ea typeface="新細明體" panose="02020500000000000000" pitchFamily="18" charset="-120"/>
              </a:rPr>
              <a:t>Flow</a:t>
            </a:r>
          </a:p>
        </p:txBody>
      </p:sp>
      <p:sp>
        <p:nvSpPr>
          <p:cNvPr id="274441" name="Rectangle 9"/>
          <p:cNvSpPr>
            <a:spLocks noChangeArrowheads="1"/>
          </p:cNvSpPr>
          <p:nvPr/>
        </p:nvSpPr>
        <p:spPr bwMode="black">
          <a:xfrm>
            <a:off x="107950" y="3068638"/>
            <a:ext cx="23050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(Im/Ex-plicit)</a:t>
            </a:r>
          </a:p>
        </p:txBody>
      </p:sp>
      <p:sp>
        <p:nvSpPr>
          <p:cNvPr id="274442" name="Rectangle 10"/>
          <p:cNvSpPr>
            <a:spLocks noChangeArrowheads="1"/>
          </p:cNvSpPr>
          <p:nvPr/>
        </p:nvSpPr>
        <p:spPr bwMode="black">
          <a:xfrm>
            <a:off x="38100" y="3860800"/>
            <a:ext cx="9334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IPv4</a:t>
            </a:r>
          </a:p>
        </p:txBody>
      </p:sp>
      <p:sp>
        <p:nvSpPr>
          <p:cNvPr id="274443" name="Rectangle 11"/>
          <p:cNvSpPr>
            <a:spLocks noChangeArrowheads="1"/>
          </p:cNvSpPr>
          <p:nvPr/>
        </p:nvSpPr>
        <p:spPr bwMode="black">
          <a:xfrm>
            <a:off x="827088" y="3860800"/>
            <a:ext cx="9334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IPv6</a:t>
            </a:r>
          </a:p>
        </p:txBody>
      </p:sp>
      <p:sp>
        <p:nvSpPr>
          <p:cNvPr id="274444" name="Line 12"/>
          <p:cNvSpPr>
            <a:spLocks noChangeShapeType="1"/>
          </p:cNvSpPr>
          <p:nvPr/>
        </p:nvSpPr>
        <p:spPr bwMode="auto">
          <a:xfrm>
            <a:off x="611188" y="3644900"/>
            <a:ext cx="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45" name="Line 13"/>
          <p:cNvSpPr>
            <a:spLocks noChangeShapeType="1"/>
          </p:cNvSpPr>
          <p:nvPr/>
        </p:nvSpPr>
        <p:spPr bwMode="auto">
          <a:xfrm>
            <a:off x="1116013" y="3644900"/>
            <a:ext cx="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46" name="Line 14"/>
          <p:cNvSpPr>
            <a:spLocks noChangeShapeType="1"/>
          </p:cNvSpPr>
          <p:nvPr/>
        </p:nvSpPr>
        <p:spPr bwMode="auto">
          <a:xfrm>
            <a:off x="3276600" y="1628775"/>
            <a:ext cx="574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47" name="Rectangle 15"/>
          <p:cNvSpPr>
            <a:spLocks noChangeArrowheads="1"/>
          </p:cNvSpPr>
          <p:nvPr/>
        </p:nvSpPr>
        <p:spPr bwMode="black">
          <a:xfrm>
            <a:off x="3563938" y="1125538"/>
            <a:ext cx="1298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800">
                <a:ea typeface="新細明體" panose="02020500000000000000" pitchFamily="18" charset="-120"/>
              </a:rPr>
              <a:t>Per</a:t>
            </a:r>
            <a:r>
              <a:rPr lang="en-US" altLang="zh-TW" sz="2800">
                <a:solidFill>
                  <a:srgbClr val="FFFF00"/>
                </a:solidFill>
                <a:ea typeface="新細明體" panose="02020500000000000000" pitchFamily="18" charset="-120"/>
              </a:rPr>
              <a:t> Flow</a:t>
            </a:r>
          </a:p>
        </p:txBody>
      </p:sp>
      <p:sp>
        <p:nvSpPr>
          <p:cNvPr id="274448" name="Rectangle 16"/>
          <p:cNvSpPr>
            <a:spLocks noChangeArrowheads="1"/>
          </p:cNvSpPr>
          <p:nvPr/>
        </p:nvSpPr>
        <p:spPr bwMode="black">
          <a:xfrm>
            <a:off x="4859338" y="1054100"/>
            <a:ext cx="2017712"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solidFill>
                  <a:srgbClr val="FFFF00"/>
                </a:solidFill>
                <a:ea typeface="新細明體" panose="02020500000000000000" pitchFamily="18" charset="-120"/>
              </a:rPr>
              <a:t>I</a:t>
            </a:r>
            <a:r>
              <a:rPr lang="en-US" altLang="zh-TW" sz="2400">
                <a:ea typeface="新細明體" panose="02020500000000000000" pitchFamily="18" charset="-120"/>
              </a:rPr>
              <a:t>ntegrated </a:t>
            </a:r>
            <a:r>
              <a:rPr lang="en-US" altLang="zh-TW" sz="2400">
                <a:solidFill>
                  <a:srgbClr val="FFFF00"/>
                </a:solidFill>
                <a:ea typeface="新細明體" panose="02020500000000000000" pitchFamily="18" charset="-120"/>
              </a:rPr>
              <a:t>S</a:t>
            </a:r>
            <a:r>
              <a:rPr lang="en-US" altLang="zh-TW" sz="2400">
                <a:ea typeface="新細明體" panose="02020500000000000000" pitchFamily="18" charset="-120"/>
              </a:rPr>
              <a:t>ervice </a:t>
            </a:r>
            <a:r>
              <a:rPr lang="en-US" altLang="zh-TW" sz="2400">
                <a:solidFill>
                  <a:srgbClr val="FFFF00"/>
                </a:solidFill>
                <a:ea typeface="新細明體" panose="02020500000000000000" pitchFamily="18" charset="-120"/>
              </a:rPr>
              <a:t>A</a:t>
            </a:r>
            <a:r>
              <a:rPr lang="en-US" altLang="zh-TW" sz="2400">
                <a:ea typeface="新細明體" panose="02020500000000000000" pitchFamily="18" charset="-120"/>
              </a:rPr>
              <a:t>rchitecture</a:t>
            </a:r>
          </a:p>
        </p:txBody>
      </p:sp>
      <p:sp>
        <p:nvSpPr>
          <p:cNvPr id="274449" name="Line 17"/>
          <p:cNvSpPr>
            <a:spLocks noChangeShapeType="1"/>
          </p:cNvSpPr>
          <p:nvPr/>
        </p:nvSpPr>
        <p:spPr bwMode="auto">
          <a:xfrm>
            <a:off x="4572000" y="162877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0" name="Line 18"/>
          <p:cNvSpPr>
            <a:spLocks noChangeShapeType="1"/>
          </p:cNvSpPr>
          <p:nvPr/>
        </p:nvSpPr>
        <p:spPr bwMode="auto">
          <a:xfrm>
            <a:off x="6588125" y="1628775"/>
            <a:ext cx="5048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1" name="Rectangle 19"/>
          <p:cNvSpPr>
            <a:spLocks noChangeArrowheads="1"/>
          </p:cNvSpPr>
          <p:nvPr/>
        </p:nvSpPr>
        <p:spPr bwMode="black">
          <a:xfrm>
            <a:off x="7091363" y="1196975"/>
            <a:ext cx="2017712"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Complicated</a:t>
            </a:r>
          </a:p>
        </p:txBody>
      </p:sp>
      <p:sp>
        <p:nvSpPr>
          <p:cNvPr id="274452" name="Line 20"/>
          <p:cNvSpPr>
            <a:spLocks noChangeShapeType="1"/>
          </p:cNvSpPr>
          <p:nvPr/>
        </p:nvSpPr>
        <p:spPr bwMode="auto">
          <a:xfrm>
            <a:off x="2916238" y="2924175"/>
            <a:ext cx="574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3" name="Line 21"/>
          <p:cNvSpPr>
            <a:spLocks noChangeShapeType="1"/>
          </p:cNvSpPr>
          <p:nvPr/>
        </p:nvSpPr>
        <p:spPr bwMode="auto">
          <a:xfrm>
            <a:off x="2916238" y="1916113"/>
            <a:ext cx="0"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4" name="Rectangle 22"/>
          <p:cNvSpPr>
            <a:spLocks noChangeArrowheads="1"/>
          </p:cNvSpPr>
          <p:nvPr/>
        </p:nvSpPr>
        <p:spPr bwMode="black">
          <a:xfrm>
            <a:off x="3276600" y="2420938"/>
            <a:ext cx="1298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800">
                <a:ea typeface="新細明體" panose="02020500000000000000" pitchFamily="18" charset="-120"/>
              </a:rPr>
              <a:t>Per</a:t>
            </a:r>
            <a:r>
              <a:rPr lang="en-US" altLang="zh-TW" sz="2800">
                <a:solidFill>
                  <a:srgbClr val="FFFF00"/>
                </a:solidFill>
                <a:ea typeface="新細明體" panose="02020500000000000000" pitchFamily="18" charset="-120"/>
              </a:rPr>
              <a:t> Class</a:t>
            </a:r>
          </a:p>
        </p:txBody>
      </p:sp>
      <p:sp>
        <p:nvSpPr>
          <p:cNvPr id="274455" name="Rectangle 23"/>
          <p:cNvSpPr>
            <a:spLocks noChangeArrowheads="1"/>
          </p:cNvSpPr>
          <p:nvPr/>
        </p:nvSpPr>
        <p:spPr bwMode="black">
          <a:xfrm>
            <a:off x="5003800" y="2420938"/>
            <a:ext cx="2162175"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solidFill>
                  <a:srgbClr val="FFFF00"/>
                </a:solidFill>
                <a:ea typeface="新細明體" panose="02020500000000000000" pitchFamily="18" charset="-120"/>
              </a:rPr>
              <a:t>D</a:t>
            </a:r>
            <a:r>
              <a:rPr lang="en-US" altLang="zh-TW" sz="2400">
                <a:ea typeface="新細明體" panose="02020500000000000000" pitchFamily="18" charset="-120"/>
              </a:rPr>
              <a:t>ifferentiated </a:t>
            </a:r>
            <a:r>
              <a:rPr lang="en-US" altLang="zh-TW" sz="2400">
                <a:solidFill>
                  <a:srgbClr val="FFFF00"/>
                </a:solidFill>
                <a:ea typeface="新細明體" panose="02020500000000000000" pitchFamily="18" charset="-120"/>
              </a:rPr>
              <a:t>S</a:t>
            </a:r>
            <a:r>
              <a:rPr lang="en-US" altLang="zh-TW" sz="2400">
                <a:ea typeface="新細明體" panose="02020500000000000000" pitchFamily="18" charset="-120"/>
              </a:rPr>
              <a:t>ervice</a:t>
            </a:r>
          </a:p>
        </p:txBody>
      </p:sp>
      <p:sp>
        <p:nvSpPr>
          <p:cNvPr id="274456" name="Line 24"/>
          <p:cNvSpPr>
            <a:spLocks noChangeShapeType="1"/>
          </p:cNvSpPr>
          <p:nvPr/>
        </p:nvSpPr>
        <p:spPr bwMode="auto">
          <a:xfrm>
            <a:off x="4427538" y="292417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7" name="Line 25"/>
          <p:cNvSpPr>
            <a:spLocks noChangeShapeType="1"/>
          </p:cNvSpPr>
          <p:nvPr/>
        </p:nvSpPr>
        <p:spPr bwMode="auto">
          <a:xfrm>
            <a:off x="6156325" y="3429000"/>
            <a:ext cx="0" cy="5762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59" name="Rectangle 27"/>
          <p:cNvSpPr>
            <a:spLocks noChangeArrowheads="1"/>
          </p:cNvSpPr>
          <p:nvPr/>
        </p:nvSpPr>
        <p:spPr bwMode="black">
          <a:xfrm>
            <a:off x="5003800" y="3933825"/>
            <a:ext cx="23733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solidFill>
                  <a:srgbClr val="FFFF00"/>
                </a:solidFill>
                <a:ea typeface="新細明體" panose="02020500000000000000" pitchFamily="18" charset="-120"/>
              </a:rPr>
              <a:t>DS Codepoint</a:t>
            </a:r>
          </a:p>
        </p:txBody>
      </p:sp>
      <p:sp>
        <p:nvSpPr>
          <p:cNvPr id="274461" name="Rectangle 29"/>
          <p:cNvSpPr>
            <a:spLocks noChangeArrowheads="1"/>
          </p:cNvSpPr>
          <p:nvPr/>
        </p:nvSpPr>
        <p:spPr bwMode="black">
          <a:xfrm>
            <a:off x="5003800" y="5084763"/>
            <a:ext cx="23733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solidFill>
                  <a:srgbClr val="FFFF00"/>
                </a:solidFill>
                <a:ea typeface="新細明體" panose="02020500000000000000" pitchFamily="18" charset="-120"/>
              </a:rPr>
              <a:t>S</a:t>
            </a:r>
            <a:r>
              <a:rPr lang="en-US" altLang="zh-TW" sz="2400">
                <a:ea typeface="新細明體" panose="02020500000000000000" pitchFamily="18" charset="-120"/>
              </a:rPr>
              <a:t>evice </a:t>
            </a:r>
            <a:r>
              <a:rPr lang="en-US" altLang="zh-TW" sz="2400">
                <a:solidFill>
                  <a:srgbClr val="FFFF00"/>
                </a:solidFill>
                <a:ea typeface="新細明體" panose="02020500000000000000" pitchFamily="18" charset="-120"/>
              </a:rPr>
              <a:t>L</a:t>
            </a:r>
            <a:r>
              <a:rPr lang="en-US" altLang="zh-TW" sz="2400">
                <a:ea typeface="新細明體" panose="02020500000000000000" pitchFamily="18" charset="-120"/>
              </a:rPr>
              <a:t>evel </a:t>
            </a:r>
            <a:r>
              <a:rPr lang="en-US" altLang="zh-TW" sz="2400">
                <a:solidFill>
                  <a:srgbClr val="FFFF00"/>
                </a:solidFill>
                <a:ea typeface="新細明體" panose="02020500000000000000" pitchFamily="18" charset="-120"/>
              </a:rPr>
              <a:t>A</a:t>
            </a:r>
            <a:r>
              <a:rPr lang="en-US" altLang="zh-TW" sz="2400">
                <a:ea typeface="新細明體" panose="02020500000000000000" pitchFamily="18" charset="-120"/>
              </a:rPr>
              <a:t>greement</a:t>
            </a:r>
          </a:p>
        </p:txBody>
      </p:sp>
      <p:sp>
        <p:nvSpPr>
          <p:cNvPr id="274462" name="Line 30"/>
          <p:cNvSpPr>
            <a:spLocks noChangeShapeType="1"/>
          </p:cNvSpPr>
          <p:nvPr/>
        </p:nvSpPr>
        <p:spPr bwMode="auto">
          <a:xfrm>
            <a:off x="6156325" y="4508500"/>
            <a:ext cx="0" cy="5762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63" name="Line 31"/>
          <p:cNvSpPr>
            <a:spLocks noChangeShapeType="1"/>
          </p:cNvSpPr>
          <p:nvPr/>
        </p:nvSpPr>
        <p:spPr bwMode="auto">
          <a:xfrm>
            <a:off x="2700338" y="1916113"/>
            <a:ext cx="0" cy="37449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64" name="Line 32"/>
          <p:cNvSpPr>
            <a:spLocks noChangeShapeType="1"/>
          </p:cNvSpPr>
          <p:nvPr/>
        </p:nvSpPr>
        <p:spPr bwMode="auto">
          <a:xfrm>
            <a:off x="2700338" y="5445125"/>
            <a:ext cx="2376487"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65" name="Rectangle 33"/>
          <p:cNvSpPr>
            <a:spLocks noChangeArrowheads="1"/>
          </p:cNvSpPr>
          <p:nvPr/>
        </p:nvSpPr>
        <p:spPr bwMode="black">
          <a:xfrm>
            <a:off x="1398588" y="5734050"/>
            <a:ext cx="28130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IP Performance Metric</a:t>
            </a:r>
          </a:p>
        </p:txBody>
      </p:sp>
      <p:sp>
        <p:nvSpPr>
          <p:cNvPr id="274466" name="Line 34"/>
          <p:cNvSpPr>
            <a:spLocks noChangeShapeType="1"/>
          </p:cNvSpPr>
          <p:nvPr/>
        </p:nvSpPr>
        <p:spPr bwMode="auto">
          <a:xfrm>
            <a:off x="6659563" y="3213100"/>
            <a:ext cx="5048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4467" name="Rectangle 35"/>
          <p:cNvSpPr>
            <a:spLocks noChangeArrowheads="1"/>
          </p:cNvSpPr>
          <p:nvPr/>
        </p:nvSpPr>
        <p:spPr bwMode="black">
          <a:xfrm>
            <a:off x="7092950" y="2781300"/>
            <a:ext cx="20177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Manageable</a:t>
            </a:r>
          </a:p>
        </p:txBody>
      </p:sp>
      <p:sp>
        <p:nvSpPr>
          <p:cNvPr id="274468" name="Rectangle 36"/>
          <p:cNvSpPr>
            <a:spLocks noChangeArrowheads="1"/>
          </p:cNvSpPr>
          <p:nvPr/>
        </p:nvSpPr>
        <p:spPr bwMode="black">
          <a:xfrm>
            <a:off x="5149850" y="188913"/>
            <a:ext cx="14382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800">
                <a:ea typeface="新細明體" panose="02020500000000000000" pitchFamily="18" charset="-120"/>
              </a:rPr>
              <a:t>RSVP</a:t>
            </a:r>
          </a:p>
        </p:txBody>
      </p:sp>
      <p:sp>
        <p:nvSpPr>
          <p:cNvPr id="274469" name="Line 37"/>
          <p:cNvSpPr>
            <a:spLocks noChangeShapeType="1"/>
          </p:cNvSpPr>
          <p:nvPr/>
        </p:nvSpPr>
        <p:spPr bwMode="auto">
          <a:xfrm>
            <a:off x="5867400" y="692150"/>
            <a:ext cx="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Tree>
    <p:extLst>
      <p:ext uri="{BB962C8B-B14F-4D97-AF65-F5344CB8AC3E}">
        <p14:creationId xmlns:p14="http://schemas.microsoft.com/office/powerpoint/2010/main" val="9132267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76400"/>
            <a:ext cx="7772400" cy="670227"/>
          </a:xfrm>
        </p:spPr>
        <p:txBody>
          <a:bodyPr/>
          <a:lstStyle/>
          <a:p>
            <a:pPr algn="ctr"/>
            <a:r>
              <a:rPr kumimoji="1" lang="en-US" sz="3200" cap="none" dirty="0" smtClean="0">
                <a:latin typeface="Arial" pitchFamily="-110" charset="0"/>
              </a:rPr>
              <a:t>Internetwork Operation</a:t>
            </a:r>
            <a:endParaRPr kumimoji="1" lang="en-US" sz="3200" cap="none" dirty="0">
              <a:latin typeface="Arial" pitchFamily="-110" charset="0"/>
            </a:endParaRPr>
          </a:p>
        </p:txBody>
      </p:sp>
      <p:sp>
        <p:nvSpPr>
          <p:cNvPr id="5" name="Text Placeholder 4"/>
          <p:cNvSpPr>
            <a:spLocks noGrp="1"/>
          </p:cNvSpPr>
          <p:nvPr>
            <p:ph type="body" idx="1"/>
          </p:nvPr>
        </p:nvSpPr>
        <p:spPr>
          <a:xfrm>
            <a:off x="0" y="838200"/>
            <a:ext cx="9144000" cy="738187"/>
          </a:xfrm>
        </p:spPr>
        <p:txBody>
          <a:bodyPr/>
          <a:lstStyle/>
          <a:p>
            <a:pPr algn="ctr"/>
            <a:r>
              <a:rPr kumimoji="1" lang="en-US" sz="4000" b="1" cap="all" dirty="0" smtClean="0">
                <a:solidFill>
                  <a:schemeClr val="tx2"/>
                </a:solidFill>
                <a:latin typeface="Arial" pitchFamily="-110" charset="0"/>
              </a:rPr>
              <a:t>Chapter 21</a:t>
            </a:r>
          </a:p>
        </p:txBody>
      </p:sp>
      <p:sp>
        <p:nvSpPr>
          <p:cNvPr id="6" name="Title 3"/>
          <p:cNvSpPr txBox="1">
            <a:spLocks/>
          </p:cNvSpPr>
          <p:nvPr/>
        </p:nvSpPr>
        <p:spPr bwMode="black">
          <a:xfrm>
            <a:off x="722313" y="3551350"/>
            <a:ext cx="7772400" cy="684366"/>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lvl1pPr algn="l" rtl="0" eaLnBrk="0" fontAlgn="base" hangingPunct="0">
              <a:spcBef>
                <a:spcPct val="0"/>
              </a:spcBef>
              <a:spcAft>
                <a:spcPct val="0"/>
              </a:spcAft>
              <a:defRPr sz="4000" b="1" cap="all">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a:lstStyle>
          <a:p>
            <a:pPr algn="ctr"/>
            <a:r>
              <a:rPr kumimoji="1" lang="en-US" sz="3200" kern="0" cap="none" dirty="0" smtClean="0">
                <a:latin typeface="Arial" pitchFamily="-110" charset="0"/>
              </a:rPr>
              <a:t>Internetwork Quality of Service</a:t>
            </a:r>
            <a:endParaRPr kumimoji="1" lang="en-US" sz="3200" kern="0" cap="none" dirty="0">
              <a:latin typeface="Arial" pitchFamily="-110" charset="0"/>
            </a:endParaRPr>
          </a:p>
        </p:txBody>
      </p:sp>
      <p:sp>
        <p:nvSpPr>
          <p:cNvPr id="7" name="Text Placeholder 4"/>
          <p:cNvSpPr txBox="1">
            <a:spLocks/>
          </p:cNvSpPr>
          <p:nvPr/>
        </p:nvSpPr>
        <p:spPr bwMode="black">
          <a:xfrm>
            <a:off x="0" y="2743200"/>
            <a:ext cx="9144000" cy="753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SzPct val="80000"/>
              <a:buFont typeface="Wingdings" pitchFamily="-110" charset="2"/>
              <a:buNone/>
              <a:defRPr sz="20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457200" indent="0" algn="l" rtl="0" eaLnBrk="0" fontAlgn="base" hangingPunct="0">
              <a:spcBef>
                <a:spcPct val="20000"/>
              </a:spcBef>
              <a:spcAft>
                <a:spcPct val="0"/>
              </a:spcAft>
              <a:buClr>
                <a:schemeClr val="tx2"/>
              </a:buClr>
              <a:buSzPct val="50000"/>
              <a:buFont typeface="Wingdings" pitchFamily="-110" charset="2"/>
              <a:buNone/>
              <a:defRPr sz="1800">
                <a:solidFill>
                  <a:schemeClr val="tx1"/>
                </a:solidFill>
                <a:effectLst>
                  <a:outerShdw blurRad="38100" dist="38100" dir="2700000" algn="tl">
                    <a:srgbClr val="000000"/>
                  </a:outerShdw>
                </a:effectLst>
                <a:latin typeface="+mn-lt"/>
                <a:ea typeface="ＭＳ Ｐゴシック" pitchFamily="-110" charset="-128"/>
              </a:defRPr>
            </a:lvl2pPr>
            <a:lvl3pPr marL="914400" indent="0" algn="l" rtl="0" eaLnBrk="0" fontAlgn="base" hangingPunct="0">
              <a:spcBef>
                <a:spcPct val="20000"/>
              </a:spcBef>
              <a:spcAft>
                <a:spcPct val="0"/>
              </a:spcAft>
              <a:buClr>
                <a:schemeClr val="accent2"/>
              </a:buClr>
              <a:buNone/>
              <a:defRPr sz="1600">
                <a:solidFill>
                  <a:schemeClr val="tx1"/>
                </a:solidFill>
                <a:effectLst>
                  <a:outerShdw blurRad="38100" dist="38100" dir="2700000" algn="tl">
                    <a:srgbClr val="000000"/>
                  </a:outerShdw>
                </a:effectLst>
                <a:latin typeface="+mn-lt"/>
                <a:ea typeface="ＭＳ Ｐゴシック" pitchFamily="-110" charset="-128"/>
              </a:defRPr>
            </a:lvl3pPr>
            <a:lvl4pPr marL="1371600" indent="0" algn="l" rtl="0" eaLnBrk="0" fontAlgn="base" hangingPunct="0">
              <a:spcBef>
                <a:spcPct val="20000"/>
              </a:spcBef>
              <a:spcAft>
                <a:spcPct val="0"/>
              </a:spcAft>
              <a:buClr>
                <a:schemeClr val="folHlink"/>
              </a:buClr>
              <a:buSzPct val="50000"/>
              <a:buFont typeface="Wingdings" pitchFamily="-110" charset="2"/>
              <a:buNone/>
              <a:defRPr sz="1400">
                <a:solidFill>
                  <a:schemeClr val="tx1"/>
                </a:solidFill>
                <a:effectLst>
                  <a:outerShdw blurRad="38100" dist="38100" dir="2700000" algn="tl">
                    <a:srgbClr val="000000"/>
                  </a:outerShdw>
                </a:effectLst>
                <a:latin typeface="+mn-lt"/>
                <a:ea typeface="ＭＳ Ｐゴシック" pitchFamily="-110" charset="-128"/>
              </a:defRPr>
            </a:lvl4pPr>
            <a:lvl5pPr marL="1828800" indent="0" algn="l" rtl="0" eaLnBrk="0" fontAlgn="base" hangingPunct="0">
              <a:spcBef>
                <a:spcPct val="20000"/>
              </a:spcBef>
              <a:spcAft>
                <a:spcPct val="0"/>
              </a:spcAft>
              <a:buClr>
                <a:schemeClr val="hlink"/>
              </a:buClr>
              <a:buNone/>
              <a:defRPr sz="1400">
                <a:solidFill>
                  <a:schemeClr val="tx1"/>
                </a:solidFill>
                <a:effectLst>
                  <a:outerShdw blurRad="38100" dist="38100" dir="2700000" algn="tl">
                    <a:srgbClr val="000000"/>
                  </a:outerShdw>
                </a:effectLst>
                <a:latin typeface="+mn-lt"/>
                <a:ea typeface="ＭＳ Ｐゴシック" pitchFamily="-110" charset="-128"/>
              </a:defRPr>
            </a:lvl5pPr>
            <a:lvl6pPr marL="2286000" indent="0" algn="l" rtl="0" fontAlgn="base">
              <a:spcBef>
                <a:spcPct val="20000"/>
              </a:spcBef>
              <a:spcAft>
                <a:spcPct val="0"/>
              </a:spcAft>
              <a:buClr>
                <a:schemeClr val="hlink"/>
              </a:buClr>
              <a:buNone/>
              <a:defRPr sz="1400">
                <a:solidFill>
                  <a:schemeClr val="tx1"/>
                </a:solidFill>
                <a:effectLst>
                  <a:outerShdw blurRad="38100" dist="38100" dir="2700000" algn="tl">
                    <a:srgbClr val="000000"/>
                  </a:outerShdw>
                </a:effectLst>
                <a:latin typeface="+mn-lt"/>
                <a:ea typeface="ＭＳ Ｐゴシック" pitchFamily="-110" charset="-128"/>
              </a:defRPr>
            </a:lvl6pPr>
            <a:lvl7pPr marL="2743200" indent="0" algn="l" rtl="0" fontAlgn="base">
              <a:spcBef>
                <a:spcPct val="20000"/>
              </a:spcBef>
              <a:spcAft>
                <a:spcPct val="0"/>
              </a:spcAft>
              <a:buClr>
                <a:schemeClr val="hlink"/>
              </a:buClr>
              <a:buNone/>
              <a:defRPr sz="1400">
                <a:solidFill>
                  <a:schemeClr val="tx1"/>
                </a:solidFill>
                <a:effectLst>
                  <a:outerShdw blurRad="38100" dist="38100" dir="2700000" algn="tl">
                    <a:srgbClr val="000000"/>
                  </a:outerShdw>
                </a:effectLst>
                <a:latin typeface="+mn-lt"/>
                <a:ea typeface="ＭＳ Ｐゴシック" pitchFamily="-110" charset="-128"/>
              </a:defRPr>
            </a:lvl7pPr>
            <a:lvl8pPr marL="3200400" indent="0" algn="l" rtl="0" fontAlgn="base">
              <a:spcBef>
                <a:spcPct val="20000"/>
              </a:spcBef>
              <a:spcAft>
                <a:spcPct val="0"/>
              </a:spcAft>
              <a:buClr>
                <a:schemeClr val="hlink"/>
              </a:buClr>
              <a:buNone/>
              <a:defRPr sz="1400">
                <a:solidFill>
                  <a:schemeClr val="tx1"/>
                </a:solidFill>
                <a:effectLst>
                  <a:outerShdw blurRad="38100" dist="38100" dir="2700000" algn="tl">
                    <a:srgbClr val="000000"/>
                  </a:outerShdw>
                </a:effectLst>
                <a:latin typeface="+mn-lt"/>
                <a:ea typeface="ＭＳ Ｐゴシック" pitchFamily="-110" charset="-128"/>
              </a:defRPr>
            </a:lvl8pPr>
            <a:lvl9pPr marL="3657600" indent="0" algn="l" rtl="0" fontAlgn="base">
              <a:spcBef>
                <a:spcPct val="20000"/>
              </a:spcBef>
              <a:spcAft>
                <a:spcPct val="0"/>
              </a:spcAft>
              <a:buClr>
                <a:schemeClr val="hlink"/>
              </a:buClr>
              <a:buNone/>
              <a:defRPr sz="1400">
                <a:solidFill>
                  <a:schemeClr val="tx1"/>
                </a:solidFill>
                <a:effectLst>
                  <a:outerShdw blurRad="38100" dist="38100" dir="2700000" algn="tl">
                    <a:srgbClr val="000000"/>
                  </a:outerShdw>
                </a:effectLst>
                <a:latin typeface="+mn-lt"/>
                <a:ea typeface="ＭＳ Ｐゴシック" pitchFamily="-110" charset="-128"/>
              </a:defRPr>
            </a:lvl9pPr>
          </a:lstStyle>
          <a:p>
            <a:pPr algn="ctr"/>
            <a:r>
              <a:rPr kumimoji="1" lang="en-US" sz="4000" b="1" kern="0" cap="all" dirty="0" smtClean="0">
                <a:solidFill>
                  <a:schemeClr val="tx2"/>
                </a:solidFill>
                <a:latin typeface="Arial" pitchFamily="-110" charset="0"/>
              </a:rPr>
              <a:t>Chapter 22</a:t>
            </a:r>
          </a:p>
        </p:txBody>
      </p:sp>
      <p:sp>
        <p:nvSpPr>
          <p:cNvPr id="8" name="Title 3"/>
          <p:cNvSpPr txBox="1">
            <a:spLocks/>
          </p:cNvSpPr>
          <p:nvPr/>
        </p:nvSpPr>
        <p:spPr bwMode="black">
          <a:xfrm>
            <a:off x="722313" y="4663772"/>
            <a:ext cx="7772400" cy="822627"/>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lvl1pPr algn="l" rtl="0" eaLnBrk="0" fontAlgn="base" hangingPunct="0">
              <a:spcBef>
                <a:spcPct val="0"/>
              </a:spcBef>
              <a:spcAft>
                <a:spcPct val="0"/>
              </a:spcAft>
              <a:defRPr sz="4000" b="1" cap="all">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a:lstStyle>
          <a:p>
            <a:pPr algn="ctr"/>
            <a:r>
              <a:rPr kumimoji="1" lang="en-US" sz="4400" kern="0" cap="none" dirty="0" smtClean="0">
                <a:solidFill>
                  <a:srgbClr val="FFFF00"/>
                </a:solidFill>
                <a:latin typeface="Arial" pitchFamily="-110" charset="0"/>
              </a:rPr>
              <a:t>Summary</a:t>
            </a:r>
            <a:endParaRPr kumimoji="1" lang="en-US" sz="4400" kern="0" cap="none" dirty="0">
              <a:solidFill>
                <a:srgbClr val="FFFF00"/>
              </a:solidFill>
              <a:latin typeface="Arial" pitchFamily="-11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a:xfrm>
            <a:off x="228600" y="533400"/>
            <a:ext cx="8229600" cy="1139825"/>
          </a:xfrm>
        </p:spPr>
        <p:txBody>
          <a:bodyPr/>
          <a:lstStyle/>
          <a:p>
            <a:pPr eaLnBrk="1" hangingPunct="1">
              <a:defRPr/>
            </a:pPr>
            <a:r>
              <a:rPr kumimoji="1" lang="en-US" sz="4800" dirty="0" smtClean="0">
                <a:ea typeface="+mj-ea"/>
                <a:cs typeface="+mj-cs"/>
              </a:rPr>
              <a:t>Outline</a:t>
            </a:r>
            <a:endParaRPr kumimoji="1" lang="en-US" sz="4800" dirty="0">
              <a:ea typeface="+mj-ea"/>
              <a:cs typeface="+mj-cs"/>
            </a:endParaRPr>
          </a:p>
        </p:txBody>
      </p:sp>
      <p:sp>
        <p:nvSpPr>
          <p:cNvPr id="189443" name="Rectangle 1027"/>
          <p:cNvSpPr>
            <a:spLocks noGrp="1" noChangeArrowheads="1"/>
          </p:cNvSpPr>
          <p:nvPr>
            <p:ph type="body" idx="1"/>
          </p:nvPr>
        </p:nvSpPr>
        <p:spPr>
          <a:xfrm>
            <a:off x="457200" y="2057400"/>
            <a:ext cx="8229600" cy="4454525"/>
          </a:xfrm>
        </p:spPr>
        <p:txBody>
          <a:bodyPr/>
          <a:lstStyle/>
          <a:p>
            <a:pPr eaLnBrk="1" hangingPunct="1">
              <a:spcBef>
                <a:spcPts val="1800"/>
              </a:spcBef>
              <a:defRPr/>
            </a:pPr>
            <a:r>
              <a:rPr kumimoji="1" lang="en-US" sz="3600" dirty="0" smtClean="0"/>
              <a:t>Multicasting</a:t>
            </a:r>
          </a:p>
          <a:p>
            <a:pPr eaLnBrk="1" hangingPunct="1">
              <a:spcBef>
                <a:spcPts val="1800"/>
              </a:spcBef>
              <a:defRPr/>
            </a:pPr>
            <a:r>
              <a:rPr kumimoji="1" lang="en-US" sz="3600" dirty="0" smtClean="0"/>
              <a:t>Software Defined Network (SDN)</a:t>
            </a:r>
          </a:p>
          <a:p>
            <a:pPr eaLnBrk="1" hangingPunct="1">
              <a:spcBef>
                <a:spcPts val="1800"/>
              </a:spcBef>
              <a:defRPr/>
            </a:pPr>
            <a:r>
              <a:rPr kumimoji="1" lang="en-US" sz="3600" dirty="0" smtClean="0"/>
              <a:t>Mobile IP (MIP)</a:t>
            </a:r>
          </a:p>
          <a:p>
            <a:pPr eaLnBrk="1" hangingPunct="1">
              <a:spcBef>
                <a:spcPts val="1800"/>
              </a:spcBef>
              <a:defRPr/>
            </a:pPr>
            <a:r>
              <a:rPr kumimoji="1" lang="en-US" sz="3600" dirty="0" smtClean="0"/>
              <a:t>Internet QoS</a:t>
            </a:r>
          </a:p>
        </p:txBody>
      </p:sp>
    </p:spTree>
    <p:extLst>
      <p:ext uri="{BB962C8B-B14F-4D97-AF65-F5344CB8AC3E}">
        <p14:creationId xmlns:p14="http://schemas.microsoft.com/office/powerpoint/2010/main" val="296107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79388" y="188913"/>
            <a:ext cx="3384550" cy="841375"/>
          </a:xfrm>
        </p:spPr>
        <p:txBody>
          <a:bodyPr/>
          <a:lstStyle/>
          <a:p>
            <a:r>
              <a:rPr lang="en-US" altLang="zh-TW" sz="3600">
                <a:solidFill>
                  <a:srgbClr val="FFFF00"/>
                </a:solidFill>
                <a:ea typeface="新細明體" panose="02020500000000000000" pitchFamily="18" charset="-120"/>
              </a:rPr>
              <a:t>Multicasting-1</a:t>
            </a:r>
          </a:p>
        </p:txBody>
      </p:sp>
      <p:sp>
        <p:nvSpPr>
          <p:cNvPr id="275459" name="Rectangle 3"/>
          <p:cNvSpPr>
            <a:spLocks noChangeArrowheads="1"/>
          </p:cNvSpPr>
          <p:nvPr/>
        </p:nvSpPr>
        <p:spPr bwMode="black">
          <a:xfrm>
            <a:off x="1403350" y="4868863"/>
            <a:ext cx="25209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Multiple Unicast</a:t>
            </a:r>
          </a:p>
        </p:txBody>
      </p:sp>
      <p:sp>
        <p:nvSpPr>
          <p:cNvPr id="275461" name="Rectangle 5"/>
          <p:cNvSpPr>
            <a:spLocks noChangeArrowheads="1"/>
          </p:cNvSpPr>
          <p:nvPr/>
        </p:nvSpPr>
        <p:spPr bwMode="black">
          <a:xfrm>
            <a:off x="2276475" y="1341438"/>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S</a:t>
            </a:r>
          </a:p>
        </p:txBody>
      </p:sp>
      <p:sp>
        <p:nvSpPr>
          <p:cNvPr id="275489" name="Rectangle 33"/>
          <p:cNvSpPr>
            <a:spLocks noChangeArrowheads="1"/>
          </p:cNvSpPr>
          <p:nvPr/>
        </p:nvSpPr>
        <p:spPr bwMode="black">
          <a:xfrm>
            <a:off x="900113" y="4094163"/>
            <a:ext cx="919162"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m1</a:t>
            </a:r>
          </a:p>
        </p:txBody>
      </p:sp>
      <p:sp>
        <p:nvSpPr>
          <p:cNvPr id="275490" name="Rectangle 34"/>
          <p:cNvSpPr>
            <a:spLocks noChangeArrowheads="1"/>
          </p:cNvSpPr>
          <p:nvPr/>
        </p:nvSpPr>
        <p:spPr bwMode="black">
          <a:xfrm>
            <a:off x="2068513" y="4094163"/>
            <a:ext cx="919162"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m2</a:t>
            </a:r>
          </a:p>
        </p:txBody>
      </p:sp>
      <p:sp>
        <p:nvSpPr>
          <p:cNvPr id="275491" name="Rectangle 35"/>
          <p:cNvSpPr>
            <a:spLocks noChangeArrowheads="1"/>
          </p:cNvSpPr>
          <p:nvPr/>
        </p:nvSpPr>
        <p:spPr bwMode="black">
          <a:xfrm>
            <a:off x="3308350" y="4094163"/>
            <a:ext cx="919163"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m3</a:t>
            </a:r>
          </a:p>
        </p:txBody>
      </p:sp>
      <p:sp>
        <p:nvSpPr>
          <p:cNvPr id="275493" name="Oval 37"/>
          <p:cNvSpPr>
            <a:spLocks noChangeArrowheads="1"/>
          </p:cNvSpPr>
          <p:nvPr/>
        </p:nvSpPr>
        <p:spPr bwMode="auto">
          <a:xfrm>
            <a:off x="2390775" y="2487613"/>
            <a:ext cx="457200"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494" name="Oval 38"/>
          <p:cNvSpPr>
            <a:spLocks noChangeArrowheads="1"/>
          </p:cNvSpPr>
          <p:nvPr/>
        </p:nvSpPr>
        <p:spPr bwMode="auto">
          <a:xfrm>
            <a:off x="1701800" y="3519488"/>
            <a:ext cx="458788"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495" name="Oval 39"/>
          <p:cNvSpPr>
            <a:spLocks noChangeArrowheads="1"/>
          </p:cNvSpPr>
          <p:nvPr/>
        </p:nvSpPr>
        <p:spPr bwMode="auto">
          <a:xfrm>
            <a:off x="2965450" y="3519488"/>
            <a:ext cx="457200"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496" name="Line 40"/>
          <p:cNvSpPr>
            <a:spLocks noChangeShapeType="1"/>
          </p:cNvSpPr>
          <p:nvPr/>
        </p:nvSpPr>
        <p:spPr bwMode="auto">
          <a:xfrm>
            <a:off x="2620963" y="1912938"/>
            <a:ext cx="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497" name="Line 41"/>
          <p:cNvSpPr>
            <a:spLocks noChangeShapeType="1"/>
          </p:cNvSpPr>
          <p:nvPr/>
        </p:nvSpPr>
        <p:spPr bwMode="auto">
          <a:xfrm flipH="1">
            <a:off x="2046288" y="2947988"/>
            <a:ext cx="460375" cy="571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498" name="Line 42"/>
          <p:cNvSpPr>
            <a:spLocks noChangeShapeType="1"/>
          </p:cNvSpPr>
          <p:nvPr/>
        </p:nvSpPr>
        <p:spPr bwMode="auto">
          <a:xfrm>
            <a:off x="2735263" y="2947988"/>
            <a:ext cx="346075" cy="571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499" name="Line 43"/>
          <p:cNvSpPr>
            <a:spLocks noChangeShapeType="1"/>
          </p:cNvSpPr>
          <p:nvPr/>
        </p:nvSpPr>
        <p:spPr bwMode="auto">
          <a:xfrm flipH="1">
            <a:off x="1471613" y="3981450"/>
            <a:ext cx="347662"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00" name="Line 44"/>
          <p:cNvSpPr>
            <a:spLocks noChangeShapeType="1"/>
          </p:cNvSpPr>
          <p:nvPr/>
        </p:nvSpPr>
        <p:spPr bwMode="auto">
          <a:xfrm>
            <a:off x="2046288" y="3981450"/>
            <a:ext cx="344487"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01" name="Line 45"/>
          <p:cNvSpPr>
            <a:spLocks noChangeShapeType="1"/>
          </p:cNvSpPr>
          <p:nvPr/>
        </p:nvSpPr>
        <p:spPr bwMode="auto">
          <a:xfrm>
            <a:off x="3308350" y="3981450"/>
            <a:ext cx="344488"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02" name="Freeform 46"/>
          <p:cNvSpPr>
            <a:spLocks/>
          </p:cNvSpPr>
          <p:nvPr/>
        </p:nvSpPr>
        <p:spPr bwMode="auto">
          <a:xfrm>
            <a:off x="1244600" y="1946275"/>
            <a:ext cx="1320800" cy="2378075"/>
          </a:xfrm>
          <a:custGeom>
            <a:avLst/>
            <a:gdLst>
              <a:gd name="T0" fmla="*/ 517 w 522"/>
              <a:gd name="T1" fmla="*/ 0 h 940"/>
              <a:gd name="T2" fmla="*/ 481 w 522"/>
              <a:gd name="T3" fmla="*/ 300 h 940"/>
              <a:gd name="T4" fmla="*/ 272 w 522"/>
              <a:gd name="T5" fmla="*/ 622 h 940"/>
              <a:gd name="T6" fmla="*/ 0 w 522"/>
              <a:gd name="T7" fmla="*/ 940 h 940"/>
            </a:gdLst>
            <a:ahLst/>
            <a:cxnLst>
              <a:cxn ang="0">
                <a:pos x="T0" y="T1"/>
              </a:cxn>
              <a:cxn ang="0">
                <a:pos x="T2" y="T3"/>
              </a:cxn>
              <a:cxn ang="0">
                <a:pos x="T4" y="T5"/>
              </a:cxn>
              <a:cxn ang="0">
                <a:pos x="T6" y="T7"/>
              </a:cxn>
            </a:cxnLst>
            <a:rect l="0" t="0" r="r" b="b"/>
            <a:pathLst>
              <a:path w="522" h="940">
                <a:moveTo>
                  <a:pt x="517" y="0"/>
                </a:moveTo>
                <a:cubicBezTo>
                  <a:pt x="511" y="50"/>
                  <a:pt x="522" y="196"/>
                  <a:pt x="481" y="300"/>
                </a:cubicBezTo>
                <a:cubicBezTo>
                  <a:pt x="440" y="404"/>
                  <a:pt x="352" y="515"/>
                  <a:pt x="272" y="622"/>
                </a:cubicBezTo>
                <a:cubicBezTo>
                  <a:pt x="192" y="729"/>
                  <a:pt x="94" y="834"/>
                  <a:pt x="0" y="940"/>
                </a:cubicBezTo>
              </a:path>
            </a:pathLst>
          </a:custGeom>
          <a:noFill/>
          <a:ln w="19050"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03" name="Freeform 47"/>
          <p:cNvSpPr>
            <a:spLocks/>
          </p:cNvSpPr>
          <p:nvPr/>
        </p:nvSpPr>
        <p:spPr bwMode="auto">
          <a:xfrm>
            <a:off x="1993900" y="1936750"/>
            <a:ext cx="712788" cy="2387600"/>
          </a:xfrm>
          <a:custGeom>
            <a:avLst/>
            <a:gdLst>
              <a:gd name="T0" fmla="*/ 273 w 282"/>
              <a:gd name="T1" fmla="*/ 0 h 944"/>
              <a:gd name="T2" fmla="*/ 253 w 282"/>
              <a:gd name="T3" fmla="*/ 324 h 944"/>
              <a:gd name="T4" fmla="*/ 101 w 282"/>
              <a:gd name="T5" fmla="*/ 588 h 944"/>
              <a:gd name="T6" fmla="*/ 17 w 282"/>
              <a:gd name="T7" fmla="*/ 740 h 944"/>
              <a:gd name="T8" fmla="*/ 203 w 282"/>
              <a:gd name="T9" fmla="*/ 944 h 944"/>
            </a:gdLst>
            <a:ahLst/>
            <a:cxnLst>
              <a:cxn ang="0">
                <a:pos x="T0" y="T1"/>
              </a:cxn>
              <a:cxn ang="0">
                <a:pos x="T2" y="T3"/>
              </a:cxn>
              <a:cxn ang="0">
                <a:pos x="T4" y="T5"/>
              </a:cxn>
              <a:cxn ang="0">
                <a:pos x="T6" y="T7"/>
              </a:cxn>
              <a:cxn ang="0">
                <a:pos x="T8" y="T9"/>
              </a:cxn>
            </a:cxnLst>
            <a:rect l="0" t="0" r="r" b="b"/>
            <a:pathLst>
              <a:path w="282" h="944">
                <a:moveTo>
                  <a:pt x="273" y="0"/>
                </a:moveTo>
                <a:cubicBezTo>
                  <a:pt x="270" y="54"/>
                  <a:pt x="282" y="226"/>
                  <a:pt x="253" y="324"/>
                </a:cubicBezTo>
                <a:cubicBezTo>
                  <a:pt x="224" y="422"/>
                  <a:pt x="140" y="519"/>
                  <a:pt x="101" y="588"/>
                </a:cubicBezTo>
                <a:cubicBezTo>
                  <a:pt x="62" y="657"/>
                  <a:pt x="0" y="681"/>
                  <a:pt x="17" y="740"/>
                </a:cubicBezTo>
                <a:cubicBezTo>
                  <a:pt x="34" y="799"/>
                  <a:pt x="164" y="902"/>
                  <a:pt x="203" y="944"/>
                </a:cubicBezTo>
              </a:path>
            </a:pathLst>
          </a:custGeom>
          <a:noFill/>
          <a:ln w="19050"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05" name="Freeform 49"/>
          <p:cNvSpPr>
            <a:spLocks/>
          </p:cNvSpPr>
          <p:nvPr/>
        </p:nvSpPr>
        <p:spPr bwMode="auto">
          <a:xfrm>
            <a:off x="2752725" y="1936750"/>
            <a:ext cx="1130300" cy="2387600"/>
          </a:xfrm>
          <a:custGeom>
            <a:avLst/>
            <a:gdLst>
              <a:gd name="T0" fmla="*/ 1 w 447"/>
              <a:gd name="T1" fmla="*/ 0 h 944"/>
              <a:gd name="T2" fmla="*/ 13 w 447"/>
              <a:gd name="T3" fmla="*/ 296 h 944"/>
              <a:gd name="T4" fmla="*/ 81 w 447"/>
              <a:gd name="T5" fmla="*/ 492 h 944"/>
              <a:gd name="T6" fmla="*/ 241 w 447"/>
              <a:gd name="T7" fmla="*/ 720 h 944"/>
              <a:gd name="T8" fmla="*/ 447 w 447"/>
              <a:gd name="T9" fmla="*/ 944 h 944"/>
            </a:gdLst>
            <a:ahLst/>
            <a:cxnLst>
              <a:cxn ang="0">
                <a:pos x="T0" y="T1"/>
              </a:cxn>
              <a:cxn ang="0">
                <a:pos x="T2" y="T3"/>
              </a:cxn>
              <a:cxn ang="0">
                <a:pos x="T4" y="T5"/>
              </a:cxn>
              <a:cxn ang="0">
                <a:pos x="T6" y="T7"/>
              </a:cxn>
              <a:cxn ang="0">
                <a:pos x="T8" y="T9"/>
              </a:cxn>
            </a:cxnLst>
            <a:rect l="0" t="0" r="r" b="b"/>
            <a:pathLst>
              <a:path w="447" h="944">
                <a:moveTo>
                  <a:pt x="1" y="0"/>
                </a:moveTo>
                <a:cubicBezTo>
                  <a:pt x="4" y="49"/>
                  <a:pt x="0" y="214"/>
                  <a:pt x="13" y="296"/>
                </a:cubicBezTo>
                <a:cubicBezTo>
                  <a:pt x="26" y="378"/>
                  <a:pt x="43" y="421"/>
                  <a:pt x="81" y="492"/>
                </a:cubicBezTo>
                <a:cubicBezTo>
                  <a:pt x="119" y="563"/>
                  <a:pt x="180" y="645"/>
                  <a:pt x="241" y="720"/>
                </a:cubicBezTo>
                <a:cubicBezTo>
                  <a:pt x="302" y="795"/>
                  <a:pt x="404" y="897"/>
                  <a:pt x="447" y="944"/>
                </a:cubicBezTo>
              </a:path>
            </a:pathLst>
          </a:custGeom>
          <a:noFill/>
          <a:ln w="19050"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24" name="Rectangle 68"/>
          <p:cNvSpPr>
            <a:spLocks noChangeArrowheads="1"/>
          </p:cNvSpPr>
          <p:nvPr/>
        </p:nvSpPr>
        <p:spPr bwMode="black">
          <a:xfrm>
            <a:off x="5132388" y="4868863"/>
            <a:ext cx="25209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400">
                <a:ea typeface="新細明體" panose="02020500000000000000" pitchFamily="18" charset="-120"/>
              </a:rPr>
              <a:t>True Multicast</a:t>
            </a:r>
            <a:br>
              <a:rPr lang="en-US" altLang="zh-TW" sz="2400">
                <a:ea typeface="新細明體" panose="02020500000000000000" pitchFamily="18" charset="-120"/>
              </a:rPr>
            </a:br>
            <a:r>
              <a:rPr lang="en-US" altLang="zh-TW" sz="2400">
                <a:ea typeface="新細明體" panose="02020500000000000000" pitchFamily="18" charset="-120"/>
              </a:rPr>
              <a:t>(IP Multicast)</a:t>
            </a:r>
          </a:p>
        </p:txBody>
      </p:sp>
      <p:sp>
        <p:nvSpPr>
          <p:cNvPr id="275525" name="Rectangle 69"/>
          <p:cNvSpPr>
            <a:spLocks noChangeArrowheads="1"/>
          </p:cNvSpPr>
          <p:nvPr/>
        </p:nvSpPr>
        <p:spPr bwMode="black">
          <a:xfrm>
            <a:off x="6005513" y="1341438"/>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S</a:t>
            </a:r>
          </a:p>
        </p:txBody>
      </p:sp>
      <p:sp>
        <p:nvSpPr>
          <p:cNvPr id="275526" name="Rectangle 70"/>
          <p:cNvSpPr>
            <a:spLocks noChangeArrowheads="1"/>
          </p:cNvSpPr>
          <p:nvPr/>
        </p:nvSpPr>
        <p:spPr bwMode="black">
          <a:xfrm>
            <a:off x="4629150" y="4094163"/>
            <a:ext cx="919163"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m1</a:t>
            </a:r>
          </a:p>
        </p:txBody>
      </p:sp>
      <p:sp>
        <p:nvSpPr>
          <p:cNvPr id="275527" name="Rectangle 71"/>
          <p:cNvSpPr>
            <a:spLocks noChangeArrowheads="1"/>
          </p:cNvSpPr>
          <p:nvPr/>
        </p:nvSpPr>
        <p:spPr bwMode="black">
          <a:xfrm>
            <a:off x="5813425" y="4094163"/>
            <a:ext cx="919163"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m2</a:t>
            </a:r>
          </a:p>
        </p:txBody>
      </p:sp>
      <p:sp>
        <p:nvSpPr>
          <p:cNvPr id="275528" name="Rectangle 72"/>
          <p:cNvSpPr>
            <a:spLocks noChangeArrowheads="1"/>
          </p:cNvSpPr>
          <p:nvPr/>
        </p:nvSpPr>
        <p:spPr bwMode="black">
          <a:xfrm>
            <a:off x="7037388" y="4094163"/>
            <a:ext cx="919162"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m3</a:t>
            </a:r>
          </a:p>
        </p:txBody>
      </p:sp>
      <p:sp>
        <p:nvSpPr>
          <p:cNvPr id="275529" name="Oval 73"/>
          <p:cNvSpPr>
            <a:spLocks noChangeArrowheads="1"/>
          </p:cNvSpPr>
          <p:nvPr/>
        </p:nvSpPr>
        <p:spPr bwMode="auto">
          <a:xfrm>
            <a:off x="6119813" y="2487613"/>
            <a:ext cx="457200"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530" name="Oval 74"/>
          <p:cNvSpPr>
            <a:spLocks noChangeArrowheads="1"/>
          </p:cNvSpPr>
          <p:nvPr/>
        </p:nvSpPr>
        <p:spPr bwMode="auto">
          <a:xfrm>
            <a:off x="5430838" y="3519488"/>
            <a:ext cx="458787"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531" name="Oval 75"/>
          <p:cNvSpPr>
            <a:spLocks noChangeArrowheads="1"/>
          </p:cNvSpPr>
          <p:nvPr/>
        </p:nvSpPr>
        <p:spPr bwMode="auto">
          <a:xfrm>
            <a:off x="6694488" y="3519488"/>
            <a:ext cx="457200" cy="4587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5532" name="Line 76"/>
          <p:cNvSpPr>
            <a:spLocks noChangeShapeType="1"/>
          </p:cNvSpPr>
          <p:nvPr/>
        </p:nvSpPr>
        <p:spPr bwMode="auto">
          <a:xfrm>
            <a:off x="6350000" y="1912938"/>
            <a:ext cx="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33" name="Line 77"/>
          <p:cNvSpPr>
            <a:spLocks noChangeShapeType="1"/>
          </p:cNvSpPr>
          <p:nvPr/>
        </p:nvSpPr>
        <p:spPr bwMode="auto">
          <a:xfrm flipH="1">
            <a:off x="5775325" y="2947988"/>
            <a:ext cx="460375" cy="571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34" name="Line 78"/>
          <p:cNvSpPr>
            <a:spLocks noChangeShapeType="1"/>
          </p:cNvSpPr>
          <p:nvPr/>
        </p:nvSpPr>
        <p:spPr bwMode="auto">
          <a:xfrm>
            <a:off x="6464300" y="2947988"/>
            <a:ext cx="346075" cy="571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35" name="Line 79"/>
          <p:cNvSpPr>
            <a:spLocks noChangeShapeType="1"/>
          </p:cNvSpPr>
          <p:nvPr/>
        </p:nvSpPr>
        <p:spPr bwMode="auto">
          <a:xfrm flipH="1">
            <a:off x="5200650" y="3981450"/>
            <a:ext cx="347663"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36" name="Line 80"/>
          <p:cNvSpPr>
            <a:spLocks noChangeShapeType="1"/>
          </p:cNvSpPr>
          <p:nvPr/>
        </p:nvSpPr>
        <p:spPr bwMode="auto">
          <a:xfrm>
            <a:off x="5775325" y="3981450"/>
            <a:ext cx="344488"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37" name="Line 81"/>
          <p:cNvSpPr>
            <a:spLocks noChangeShapeType="1"/>
          </p:cNvSpPr>
          <p:nvPr/>
        </p:nvSpPr>
        <p:spPr bwMode="auto">
          <a:xfrm>
            <a:off x="7037388" y="3981450"/>
            <a:ext cx="344487" cy="342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1" name="Line 85"/>
          <p:cNvSpPr>
            <a:spLocks noChangeShapeType="1"/>
          </p:cNvSpPr>
          <p:nvPr/>
        </p:nvSpPr>
        <p:spPr bwMode="auto">
          <a:xfrm>
            <a:off x="6372225" y="1916113"/>
            <a:ext cx="0" cy="792162"/>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4" name="Line 88"/>
          <p:cNvSpPr>
            <a:spLocks noChangeShapeType="1"/>
          </p:cNvSpPr>
          <p:nvPr/>
        </p:nvSpPr>
        <p:spPr bwMode="auto">
          <a:xfrm flipH="1">
            <a:off x="5651500" y="2708275"/>
            <a:ext cx="720725" cy="1008063"/>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5" name="Line 89"/>
          <p:cNvSpPr>
            <a:spLocks noChangeShapeType="1"/>
          </p:cNvSpPr>
          <p:nvPr/>
        </p:nvSpPr>
        <p:spPr bwMode="auto">
          <a:xfrm flipH="1">
            <a:off x="5076825" y="3716338"/>
            <a:ext cx="574675" cy="64928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6" name="Line 90"/>
          <p:cNvSpPr>
            <a:spLocks noChangeShapeType="1"/>
          </p:cNvSpPr>
          <p:nvPr/>
        </p:nvSpPr>
        <p:spPr bwMode="auto">
          <a:xfrm>
            <a:off x="5651500" y="3716338"/>
            <a:ext cx="576263" cy="64928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7" name="Line 91"/>
          <p:cNvSpPr>
            <a:spLocks noChangeShapeType="1"/>
          </p:cNvSpPr>
          <p:nvPr/>
        </p:nvSpPr>
        <p:spPr bwMode="auto">
          <a:xfrm>
            <a:off x="6372225" y="2708275"/>
            <a:ext cx="647700" cy="1081088"/>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48" name="Line 92"/>
          <p:cNvSpPr>
            <a:spLocks noChangeShapeType="1"/>
          </p:cNvSpPr>
          <p:nvPr/>
        </p:nvSpPr>
        <p:spPr bwMode="auto">
          <a:xfrm>
            <a:off x="7019925" y="3789363"/>
            <a:ext cx="504825" cy="5762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5550" name="Rectangle 94"/>
          <p:cNvSpPr>
            <a:spLocks noChangeArrowheads="1"/>
          </p:cNvSpPr>
          <p:nvPr/>
        </p:nvSpPr>
        <p:spPr bwMode="black">
          <a:xfrm>
            <a:off x="1908175" y="2420938"/>
            <a:ext cx="5762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R1</a:t>
            </a:r>
          </a:p>
        </p:txBody>
      </p:sp>
      <p:sp>
        <p:nvSpPr>
          <p:cNvPr id="275551" name="Rectangle 95"/>
          <p:cNvSpPr>
            <a:spLocks noChangeArrowheads="1"/>
          </p:cNvSpPr>
          <p:nvPr/>
        </p:nvSpPr>
        <p:spPr bwMode="black">
          <a:xfrm>
            <a:off x="1258888" y="3284538"/>
            <a:ext cx="57626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R2</a:t>
            </a:r>
          </a:p>
        </p:txBody>
      </p:sp>
      <p:sp>
        <p:nvSpPr>
          <p:cNvPr id="275552" name="Rectangle 96"/>
          <p:cNvSpPr>
            <a:spLocks noChangeArrowheads="1"/>
          </p:cNvSpPr>
          <p:nvPr/>
        </p:nvSpPr>
        <p:spPr bwMode="black">
          <a:xfrm>
            <a:off x="3276600" y="3284538"/>
            <a:ext cx="5762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R3</a:t>
            </a:r>
          </a:p>
        </p:txBody>
      </p:sp>
      <p:sp>
        <p:nvSpPr>
          <p:cNvPr id="275553" name="Rectangle 97"/>
          <p:cNvSpPr>
            <a:spLocks noChangeArrowheads="1"/>
          </p:cNvSpPr>
          <p:nvPr/>
        </p:nvSpPr>
        <p:spPr bwMode="black">
          <a:xfrm>
            <a:off x="5651500" y="2420938"/>
            <a:ext cx="5762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R1</a:t>
            </a:r>
          </a:p>
        </p:txBody>
      </p:sp>
      <p:sp>
        <p:nvSpPr>
          <p:cNvPr id="275554" name="Rectangle 98"/>
          <p:cNvSpPr>
            <a:spLocks noChangeArrowheads="1"/>
          </p:cNvSpPr>
          <p:nvPr/>
        </p:nvSpPr>
        <p:spPr bwMode="black">
          <a:xfrm>
            <a:off x="5002213" y="3284538"/>
            <a:ext cx="57626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R2</a:t>
            </a:r>
          </a:p>
        </p:txBody>
      </p:sp>
      <p:sp>
        <p:nvSpPr>
          <p:cNvPr id="275555" name="Rectangle 99"/>
          <p:cNvSpPr>
            <a:spLocks noChangeArrowheads="1"/>
          </p:cNvSpPr>
          <p:nvPr/>
        </p:nvSpPr>
        <p:spPr bwMode="black">
          <a:xfrm>
            <a:off x="7019925" y="3284538"/>
            <a:ext cx="5762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ea typeface="新細明體" panose="02020500000000000000" pitchFamily="18" charset="-120"/>
              </a:rPr>
              <a:t>R3</a:t>
            </a:r>
          </a:p>
        </p:txBody>
      </p:sp>
    </p:spTree>
    <p:extLst>
      <p:ext uri="{BB962C8B-B14F-4D97-AF65-F5344CB8AC3E}">
        <p14:creationId xmlns:p14="http://schemas.microsoft.com/office/powerpoint/2010/main" val="37996643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79388" y="188913"/>
            <a:ext cx="3384550" cy="841375"/>
          </a:xfrm>
        </p:spPr>
        <p:txBody>
          <a:bodyPr/>
          <a:lstStyle/>
          <a:p>
            <a:r>
              <a:rPr lang="en-US" altLang="zh-TW" sz="3600">
                <a:solidFill>
                  <a:srgbClr val="FFFF00"/>
                </a:solidFill>
                <a:ea typeface="新細明體" panose="02020500000000000000" pitchFamily="18" charset="-120"/>
              </a:rPr>
              <a:t>Multicasting-2</a:t>
            </a:r>
          </a:p>
        </p:txBody>
      </p:sp>
      <p:sp>
        <p:nvSpPr>
          <p:cNvPr id="276530" name="Rectangle 50"/>
          <p:cNvSpPr>
            <a:spLocks noChangeArrowheads="1"/>
          </p:cNvSpPr>
          <p:nvPr/>
        </p:nvSpPr>
        <p:spPr bwMode="black">
          <a:xfrm>
            <a:off x="252413" y="836613"/>
            <a:ext cx="76327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chemeClr val="tx1"/>
                </a:solidFill>
                <a:ea typeface="新細明體" panose="02020500000000000000" pitchFamily="18" charset="-120"/>
              </a:rPr>
              <a:t>Element-1: Group ID (IP Multicast Address)</a:t>
            </a:r>
            <a:br>
              <a:rPr lang="en-US" altLang="zh-TW" sz="2400">
                <a:solidFill>
                  <a:schemeClr val="tx1"/>
                </a:solidFill>
                <a:ea typeface="新細明體" panose="02020500000000000000" pitchFamily="18" charset="-120"/>
              </a:rPr>
            </a:br>
            <a:r>
              <a:rPr lang="en-US" altLang="zh-TW" sz="2400">
                <a:solidFill>
                  <a:schemeClr val="tx1"/>
                </a:solidFill>
                <a:ea typeface="新細明體" panose="02020500000000000000" pitchFamily="18" charset="-120"/>
              </a:rPr>
              <a:t>Element-2: Group Membership Management (IGMP)</a:t>
            </a:r>
            <a:br>
              <a:rPr lang="en-US" altLang="zh-TW" sz="2400">
                <a:solidFill>
                  <a:schemeClr val="tx1"/>
                </a:solidFill>
                <a:ea typeface="新細明體" panose="02020500000000000000" pitchFamily="18" charset="-120"/>
              </a:rPr>
            </a:br>
            <a:r>
              <a:rPr lang="en-US" altLang="zh-TW" sz="2400">
                <a:solidFill>
                  <a:schemeClr val="tx1"/>
                </a:solidFill>
                <a:ea typeface="新細明體" panose="02020500000000000000" pitchFamily="18" charset="-120"/>
              </a:rPr>
              <a:t>Element-3: Multicast Routing Protocols</a:t>
            </a:r>
          </a:p>
        </p:txBody>
      </p:sp>
      <p:sp>
        <p:nvSpPr>
          <p:cNvPr id="276531" name="Rectangle 51"/>
          <p:cNvSpPr>
            <a:spLocks noChangeArrowheads="1"/>
          </p:cNvSpPr>
          <p:nvPr/>
        </p:nvSpPr>
        <p:spPr bwMode="auto">
          <a:xfrm>
            <a:off x="4572000" y="2781300"/>
            <a:ext cx="358775"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S</a:t>
            </a:r>
          </a:p>
        </p:txBody>
      </p:sp>
      <p:sp>
        <p:nvSpPr>
          <p:cNvPr id="276532" name="Rectangle 52"/>
          <p:cNvSpPr>
            <a:spLocks noChangeArrowheads="1"/>
          </p:cNvSpPr>
          <p:nvPr/>
        </p:nvSpPr>
        <p:spPr bwMode="auto">
          <a:xfrm>
            <a:off x="2627313" y="5732463"/>
            <a:ext cx="431800" cy="360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m1</a:t>
            </a:r>
          </a:p>
        </p:txBody>
      </p:sp>
      <p:sp>
        <p:nvSpPr>
          <p:cNvPr id="276533" name="Rectangle 53"/>
          <p:cNvSpPr>
            <a:spLocks noChangeArrowheads="1"/>
          </p:cNvSpPr>
          <p:nvPr/>
        </p:nvSpPr>
        <p:spPr bwMode="auto">
          <a:xfrm>
            <a:off x="4284663" y="6021388"/>
            <a:ext cx="431800" cy="360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m2</a:t>
            </a:r>
          </a:p>
        </p:txBody>
      </p:sp>
      <p:sp>
        <p:nvSpPr>
          <p:cNvPr id="276534" name="Rectangle 54"/>
          <p:cNvSpPr>
            <a:spLocks noChangeArrowheads="1"/>
          </p:cNvSpPr>
          <p:nvPr/>
        </p:nvSpPr>
        <p:spPr bwMode="auto">
          <a:xfrm>
            <a:off x="6372225" y="5732463"/>
            <a:ext cx="431800" cy="360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m3</a:t>
            </a:r>
          </a:p>
        </p:txBody>
      </p:sp>
      <p:sp>
        <p:nvSpPr>
          <p:cNvPr id="276535" name="Oval 55"/>
          <p:cNvSpPr>
            <a:spLocks noChangeArrowheads="1"/>
          </p:cNvSpPr>
          <p:nvPr/>
        </p:nvSpPr>
        <p:spPr bwMode="auto">
          <a:xfrm>
            <a:off x="2124075" y="3429000"/>
            <a:ext cx="5113338" cy="21605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76536" name="Oval 56"/>
          <p:cNvSpPr>
            <a:spLocks noChangeArrowheads="1"/>
          </p:cNvSpPr>
          <p:nvPr/>
        </p:nvSpPr>
        <p:spPr bwMode="auto">
          <a:xfrm>
            <a:off x="4500563" y="3573463"/>
            <a:ext cx="360362"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1800">
                <a:ea typeface="新細明體" panose="02020500000000000000" pitchFamily="18" charset="-120"/>
              </a:rPr>
              <a:t>R1</a:t>
            </a:r>
          </a:p>
        </p:txBody>
      </p:sp>
      <p:sp>
        <p:nvSpPr>
          <p:cNvPr id="276537" name="Oval 57"/>
          <p:cNvSpPr>
            <a:spLocks noChangeArrowheads="1"/>
          </p:cNvSpPr>
          <p:nvPr/>
        </p:nvSpPr>
        <p:spPr bwMode="auto">
          <a:xfrm>
            <a:off x="2700338" y="4724400"/>
            <a:ext cx="360362" cy="36036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1800">
                <a:ea typeface="新細明體" panose="02020500000000000000" pitchFamily="18" charset="-120"/>
              </a:rPr>
              <a:t>R1</a:t>
            </a:r>
            <a:endParaRPr lang="zh-TW" altLang="en-US" sz="1800">
              <a:ea typeface="新細明體" panose="02020500000000000000" pitchFamily="18" charset="-120"/>
            </a:endParaRPr>
          </a:p>
        </p:txBody>
      </p:sp>
      <p:sp>
        <p:nvSpPr>
          <p:cNvPr id="276538" name="Oval 58"/>
          <p:cNvSpPr>
            <a:spLocks noChangeArrowheads="1"/>
          </p:cNvSpPr>
          <p:nvPr/>
        </p:nvSpPr>
        <p:spPr bwMode="auto">
          <a:xfrm>
            <a:off x="4284663" y="5084763"/>
            <a:ext cx="360362"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1800">
                <a:ea typeface="新細明體" panose="02020500000000000000" pitchFamily="18" charset="-120"/>
              </a:rPr>
              <a:t>R3</a:t>
            </a:r>
          </a:p>
        </p:txBody>
      </p:sp>
      <p:sp>
        <p:nvSpPr>
          <p:cNvPr id="276539" name="Oval 59"/>
          <p:cNvSpPr>
            <a:spLocks noChangeArrowheads="1"/>
          </p:cNvSpPr>
          <p:nvPr/>
        </p:nvSpPr>
        <p:spPr bwMode="auto">
          <a:xfrm>
            <a:off x="6372225" y="4724400"/>
            <a:ext cx="360363" cy="36036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1800">
                <a:ea typeface="新細明體" panose="02020500000000000000" pitchFamily="18" charset="-120"/>
              </a:rPr>
              <a:t>R4</a:t>
            </a:r>
          </a:p>
        </p:txBody>
      </p:sp>
      <p:sp>
        <p:nvSpPr>
          <p:cNvPr id="276540" name="Line 60"/>
          <p:cNvSpPr>
            <a:spLocks noChangeShapeType="1"/>
          </p:cNvSpPr>
          <p:nvPr/>
        </p:nvSpPr>
        <p:spPr bwMode="auto">
          <a:xfrm>
            <a:off x="4716463" y="3141663"/>
            <a:ext cx="0" cy="431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41" name="Line 61"/>
          <p:cNvSpPr>
            <a:spLocks noChangeShapeType="1"/>
          </p:cNvSpPr>
          <p:nvPr/>
        </p:nvSpPr>
        <p:spPr bwMode="auto">
          <a:xfrm flipH="1">
            <a:off x="2843213" y="5084763"/>
            <a:ext cx="0" cy="649287"/>
          </a:xfrm>
          <a:prstGeom prst="line">
            <a:avLst/>
          </a:prstGeom>
          <a:noFill/>
          <a:ln w="190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42" name="Line 62"/>
          <p:cNvSpPr>
            <a:spLocks noChangeShapeType="1"/>
          </p:cNvSpPr>
          <p:nvPr/>
        </p:nvSpPr>
        <p:spPr bwMode="auto">
          <a:xfrm>
            <a:off x="4500563" y="5445125"/>
            <a:ext cx="0" cy="576263"/>
          </a:xfrm>
          <a:prstGeom prst="line">
            <a:avLst/>
          </a:prstGeom>
          <a:noFill/>
          <a:ln w="190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43" name="Line 63"/>
          <p:cNvSpPr>
            <a:spLocks noChangeShapeType="1"/>
          </p:cNvSpPr>
          <p:nvPr/>
        </p:nvSpPr>
        <p:spPr bwMode="auto">
          <a:xfrm>
            <a:off x="6588125" y="5084763"/>
            <a:ext cx="0" cy="649287"/>
          </a:xfrm>
          <a:prstGeom prst="line">
            <a:avLst/>
          </a:prstGeom>
          <a:noFill/>
          <a:ln w="190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44" name="Rectangle 64"/>
          <p:cNvSpPr>
            <a:spLocks noChangeArrowheads="1"/>
          </p:cNvSpPr>
          <p:nvPr/>
        </p:nvSpPr>
        <p:spPr bwMode="black">
          <a:xfrm>
            <a:off x="6588125" y="5157788"/>
            <a:ext cx="8636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1800">
                <a:solidFill>
                  <a:srgbClr val="FFFF00"/>
                </a:solidFill>
                <a:ea typeface="新細明體" panose="02020500000000000000" pitchFamily="18" charset="-120"/>
              </a:rPr>
              <a:t>IGMP</a:t>
            </a:r>
          </a:p>
        </p:txBody>
      </p:sp>
      <p:sp>
        <p:nvSpPr>
          <p:cNvPr id="276545" name="Rectangle 65"/>
          <p:cNvSpPr>
            <a:spLocks noChangeArrowheads="1"/>
          </p:cNvSpPr>
          <p:nvPr/>
        </p:nvSpPr>
        <p:spPr bwMode="black">
          <a:xfrm>
            <a:off x="4500563" y="5589588"/>
            <a:ext cx="86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1800">
                <a:solidFill>
                  <a:srgbClr val="FFFF00"/>
                </a:solidFill>
                <a:ea typeface="新細明體" panose="02020500000000000000" pitchFamily="18" charset="-120"/>
              </a:rPr>
              <a:t>IGMP</a:t>
            </a:r>
          </a:p>
        </p:txBody>
      </p:sp>
      <p:sp>
        <p:nvSpPr>
          <p:cNvPr id="276546" name="Rectangle 66"/>
          <p:cNvSpPr>
            <a:spLocks noChangeArrowheads="1"/>
          </p:cNvSpPr>
          <p:nvPr/>
        </p:nvSpPr>
        <p:spPr bwMode="black">
          <a:xfrm>
            <a:off x="2052638" y="5300663"/>
            <a:ext cx="86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1800">
                <a:solidFill>
                  <a:srgbClr val="FFFF00"/>
                </a:solidFill>
                <a:ea typeface="新細明體" panose="02020500000000000000" pitchFamily="18" charset="-120"/>
              </a:rPr>
              <a:t>IGMP</a:t>
            </a:r>
          </a:p>
        </p:txBody>
      </p:sp>
      <p:sp>
        <p:nvSpPr>
          <p:cNvPr id="276548" name="Line 68"/>
          <p:cNvSpPr>
            <a:spLocks noChangeShapeType="1"/>
          </p:cNvSpPr>
          <p:nvPr/>
        </p:nvSpPr>
        <p:spPr bwMode="auto">
          <a:xfrm flipV="1">
            <a:off x="3059113" y="3933825"/>
            <a:ext cx="1368425" cy="863600"/>
          </a:xfrm>
          <a:prstGeom prst="line">
            <a:avLst/>
          </a:prstGeom>
          <a:noFill/>
          <a:ln w="19050">
            <a:solidFill>
              <a:schemeClr val="hlink"/>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49" name="Line 69"/>
          <p:cNvSpPr>
            <a:spLocks noChangeShapeType="1"/>
          </p:cNvSpPr>
          <p:nvPr/>
        </p:nvSpPr>
        <p:spPr bwMode="auto">
          <a:xfrm flipV="1">
            <a:off x="4500563" y="4005263"/>
            <a:ext cx="142875" cy="1009650"/>
          </a:xfrm>
          <a:prstGeom prst="line">
            <a:avLst/>
          </a:prstGeom>
          <a:noFill/>
          <a:ln w="19050">
            <a:solidFill>
              <a:schemeClr val="hlink"/>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50" name="Line 70"/>
          <p:cNvSpPr>
            <a:spLocks noChangeShapeType="1"/>
          </p:cNvSpPr>
          <p:nvPr/>
        </p:nvSpPr>
        <p:spPr bwMode="auto">
          <a:xfrm flipH="1" flipV="1">
            <a:off x="4932363" y="3933825"/>
            <a:ext cx="1441450" cy="865188"/>
          </a:xfrm>
          <a:prstGeom prst="line">
            <a:avLst/>
          </a:prstGeom>
          <a:noFill/>
          <a:ln w="19050">
            <a:solidFill>
              <a:schemeClr val="hlink"/>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76552" name="Rectangle 72"/>
          <p:cNvSpPr>
            <a:spLocks noChangeArrowheads="1"/>
          </p:cNvSpPr>
          <p:nvPr/>
        </p:nvSpPr>
        <p:spPr bwMode="black">
          <a:xfrm>
            <a:off x="2987675" y="4221163"/>
            <a:ext cx="35274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zh-TW" sz="2000">
                <a:solidFill>
                  <a:schemeClr val="hlink"/>
                </a:solidFill>
                <a:ea typeface="新細明體" panose="02020500000000000000" pitchFamily="18" charset="-120"/>
              </a:rPr>
              <a:t>Multicast Routing Protocol</a:t>
            </a:r>
          </a:p>
        </p:txBody>
      </p:sp>
    </p:spTree>
    <p:extLst>
      <p:ext uri="{BB962C8B-B14F-4D97-AF65-F5344CB8AC3E}">
        <p14:creationId xmlns:p14="http://schemas.microsoft.com/office/powerpoint/2010/main" val="38512302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79388" y="188913"/>
            <a:ext cx="3384550" cy="841375"/>
          </a:xfrm>
        </p:spPr>
        <p:txBody>
          <a:bodyPr/>
          <a:lstStyle/>
          <a:p>
            <a:r>
              <a:rPr lang="en-US" altLang="zh-TW" sz="3600">
                <a:solidFill>
                  <a:srgbClr val="FFFF00"/>
                </a:solidFill>
                <a:ea typeface="新細明體" panose="02020500000000000000" pitchFamily="18" charset="-120"/>
              </a:rPr>
              <a:t>Multicasting-3</a:t>
            </a:r>
          </a:p>
        </p:txBody>
      </p:sp>
      <p:sp>
        <p:nvSpPr>
          <p:cNvPr id="301059" name="Rectangle 3"/>
          <p:cNvSpPr>
            <a:spLocks noChangeArrowheads="1"/>
          </p:cNvSpPr>
          <p:nvPr/>
        </p:nvSpPr>
        <p:spPr bwMode="black">
          <a:xfrm>
            <a:off x="2773363" y="134143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chemeClr val="tx1"/>
                </a:solidFill>
                <a:ea typeface="新細明體" panose="02020500000000000000" pitchFamily="18" charset="-120"/>
              </a:rPr>
              <a:t>Multicast Routing Tree</a:t>
            </a:r>
          </a:p>
        </p:txBody>
      </p:sp>
      <p:sp>
        <p:nvSpPr>
          <p:cNvPr id="301060" name="Rectangle 4"/>
          <p:cNvSpPr>
            <a:spLocks noChangeArrowheads="1"/>
          </p:cNvSpPr>
          <p:nvPr/>
        </p:nvSpPr>
        <p:spPr bwMode="auto">
          <a:xfrm>
            <a:off x="2051050" y="2997200"/>
            <a:ext cx="358775"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S1</a:t>
            </a:r>
          </a:p>
        </p:txBody>
      </p:sp>
      <p:sp>
        <p:nvSpPr>
          <p:cNvPr id="301061" name="Rectangle 5"/>
          <p:cNvSpPr>
            <a:spLocks noChangeArrowheads="1"/>
          </p:cNvSpPr>
          <p:nvPr/>
        </p:nvSpPr>
        <p:spPr bwMode="auto">
          <a:xfrm>
            <a:off x="1187450" y="4365625"/>
            <a:ext cx="431800"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m1</a:t>
            </a:r>
          </a:p>
        </p:txBody>
      </p:sp>
      <p:sp>
        <p:nvSpPr>
          <p:cNvPr id="301062" name="Rectangle 6"/>
          <p:cNvSpPr>
            <a:spLocks noChangeArrowheads="1"/>
          </p:cNvSpPr>
          <p:nvPr/>
        </p:nvSpPr>
        <p:spPr bwMode="auto">
          <a:xfrm>
            <a:off x="1979613" y="4437063"/>
            <a:ext cx="431800" cy="360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m2</a:t>
            </a:r>
          </a:p>
        </p:txBody>
      </p:sp>
      <p:sp>
        <p:nvSpPr>
          <p:cNvPr id="301063" name="Rectangle 7"/>
          <p:cNvSpPr>
            <a:spLocks noChangeArrowheads="1"/>
          </p:cNvSpPr>
          <p:nvPr/>
        </p:nvSpPr>
        <p:spPr bwMode="auto">
          <a:xfrm>
            <a:off x="2771775" y="4365625"/>
            <a:ext cx="431800"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m3</a:t>
            </a:r>
          </a:p>
        </p:txBody>
      </p:sp>
      <p:sp>
        <p:nvSpPr>
          <p:cNvPr id="301080" name="Rectangle 24"/>
          <p:cNvSpPr>
            <a:spLocks noChangeArrowheads="1"/>
          </p:cNvSpPr>
          <p:nvPr/>
        </p:nvSpPr>
        <p:spPr bwMode="black">
          <a:xfrm>
            <a:off x="5076825" y="220503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chemeClr val="tx1"/>
                </a:solidFill>
                <a:ea typeface="新細明體" panose="02020500000000000000" pitchFamily="18" charset="-120"/>
              </a:rPr>
              <a:t>Group Shared Tree</a:t>
            </a:r>
          </a:p>
        </p:txBody>
      </p:sp>
      <p:sp>
        <p:nvSpPr>
          <p:cNvPr id="301081" name="Rectangle 25"/>
          <p:cNvSpPr>
            <a:spLocks noChangeArrowheads="1"/>
          </p:cNvSpPr>
          <p:nvPr/>
        </p:nvSpPr>
        <p:spPr bwMode="black">
          <a:xfrm>
            <a:off x="468313" y="220503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chemeClr val="tx1"/>
                </a:solidFill>
                <a:ea typeface="新細明體" panose="02020500000000000000" pitchFamily="18" charset="-120"/>
              </a:rPr>
              <a:t>Source-based Tree</a:t>
            </a:r>
          </a:p>
        </p:txBody>
      </p:sp>
      <p:sp>
        <p:nvSpPr>
          <p:cNvPr id="301082" name="Line 26"/>
          <p:cNvSpPr>
            <a:spLocks noChangeShapeType="1"/>
          </p:cNvSpPr>
          <p:nvPr/>
        </p:nvSpPr>
        <p:spPr bwMode="auto">
          <a:xfrm flipH="1">
            <a:off x="2627313" y="1773238"/>
            <a:ext cx="1800225" cy="431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3" name="Line 27"/>
          <p:cNvSpPr>
            <a:spLocks noChangeShapeType="1"/>
          </p:cNvSpPr>
          <p:nvPr/>
        </p:nvSpPr>
        <p:spPr bwMode="auto">
          <a:xfrm>
            <a:off x="4427538" y="1773238"/>
            <a:ext cx="2016125" cy="431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5" name="Line 29"/>
          <p:cNvSpPr>
            <a:spLocks noChangeShapeType="1"/>
          </p:cNvSpPr>
          <p:nvPr/>
        </p:nvSpPr>
        <p:spPr bwMode="auto">
          <a:xfrm>
            <a:off x="2195513" y="3357563"/>
            <a:ext cx="0" cy="431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6" name="Line 30"/>
          <p:cNvSpPr>
            <a:spLocks noChangeShapeType="1"/>
          </p:cNvSpPr>
          <p:nvPr/>
        </p:nvSpPr>
        <p:spPr bwMode="auto">
          <a:xfrm flipH="1">
            <a:off x="1403350" y="3789363"/>
            <a:ext cx="792163" cy="5762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7" name="Line 31"/>
          <p:cNvSpPr>
            <a:spLocks noChangeShapeType="1"/>
          </p:cNvSpPr>
          <p:nvPr/>
        </p:nvSpPr>
        <p:spPr bwMode="auto">
          <a:xfrm>
            <a:off x="2195513" y="3789363"/>
            <a:ext cx="0" cy="6477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8" name="Line 32"/>
          <p:cNvSpPr>
            <a:spLocks noChangeShapeType="1"/>
          </p:cNvSpPr>
          <p:nvPr/>
        </p:nvSpPr>
        <p:spPr bwMode="auto">
          <a:xfrm>
            <a:off x="2195513" y="3789363"/>
            <a:ext cx="792162" cy="5762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89" name="Rectangle 33"/>
          <p:cNvSpPr>
            <a:spLocks noChangeArrowheads="1"/>
          </p:cNvSpPr>
          <p:nvPr/>
        </p:nvSpPr>
        <p:spPr bwMode="auto">
          <a:xfrm>
            <a:off x="2844800" y="2997200"/>
            <a:ext cx="358775"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S2</a:t>
            </a:r>
          </a:p>
        </p:txBody>
      </p:sp>
      <p:sp>
        <p:nvSpPr>
          <p:cNvPr id="301097" name="Line 41"/>
          <p:cNvSpPr>
            <a:spLocks noChangeShapeType="1"/>
          </p:cNvSpPr>
          <p:nvPr/>
        </p:nvSpPr>
        <p:spPr bwMode="auto">
          <a:xfrm>
            <a:off x="2987675" y="3355975"/>
            <a:ext cx="0" cy="433388"/>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98" name="Line 42"/>
          <p:cNvSpPr>
            <a:spLocks noChangeShapeType="1"/>
          </p:cNvSpPr>
          <p:nvPr/>
        </p:nvSpPr>
        <p:spPr bwMode="auto">
          <a:xfrm flipH="1">
            <a:off x="1547813" y="3789363"/>
            <a:ext cx="1439862" cy="576262"/>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099" name="Line 43"/>
          <p:cNvSpPr>
            <a:spLocks noChangeShapeType="1"/>
          </p:cNvSpPr>
          <p:nvPr/>
        </p:nvSpPr>
        <p:spPr bwMode="auto">
          <a:xfrm flipH="1">
            <a:off x="2268538" y="3789363"/>
            <a:ext cx="719137" cy="6477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00" name="Line 44"/>
          <p:cNvSpPr>
            <a:spLocks noChangeShapeType="1"/>
          </p:cNvSpPr>
          <p:nvPr/>
        </p:nvSpPr>
        <p:spPr bwMode="auto">
          <a:xfrm>
            <a:off x="2987675" y="3789363"/>
            <a:ext cx="144463" cy="576262"/>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03" name="Rectangle 47"/>
          <p:cNvSpPr>
            <a:spLocks noChangeArrowheads="1"/>
          </p:cNvSpPr>
          <p:nvPr/>
        </p:nvSpPr>
        <p:spPr bwMode="auto">
          <a:xfrm>
            <a:off x="6443663" y="2997200"/>
            <a:ext cx="358775"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S1</a:t>
            </a:r>
          </a:p>
        </p:txBody>
      </p:sp>
      <p:sp>
        <p:nvSpPr>
          <p:cNvPr id="301104" name="Rectangle 48"/>
          <p:cNvSpPr>
            <a:spLocks noChangeArrowheads="1"/>
          </p:cNvSpPr>
          <p:nvPr/>
        </p:nvSpPr>
        <p:spPr bwMode="auto">
          <a:xfrm>
            <a:off x="5580063" y="4365625"/>
            <a:ext cx="431800"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m1</a:t>
            </a:r>
          </a:p>
        </p:txBody>
      </p:sp>
      <p:sp>
        <p:nvSpPr>
          <p:cNvPr id="301105" name="Rectangle 49"/>
          <p:cNvSpPr>
            <a:spLocks noChangeArrowheads="1"/>
          </p:cNvSpPr>
          <p:nvPr/>
        </p:nvSpPr>
        <p:spPr bwMode="auto">
          <a:xfrm>
            <a:off x="6372225" y="4437063"/>
            <a:ext cx="431800" cy="360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m2</a:t>
            </a:r>
          </a:p>
        </p:txBody>
      </p:sp>
      <p:sp>
        <p:nvSpPr>
          <p:cNvPr id="301106" name="Rectangle 50"/>
          <p:cNvSpPr>
            <a:spLocks noChangeArrowheads="1"/>
          </p:cNvSpPr>
          <p:nvPr/>
        </p:nvSpPr>
        <p:spPr bwMode="auto">
          <a:xfrm>
            <a:off x="7164388" y="4365625"/>
            <a:ext cx="431800"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m3</a:t>
            </a:r>
          </a:p>
        </p:txBody>
      </p:sp>
      <p:sp>
        <p:nvSpPr>
          <p:cNvPr id="301107" name="Rectangle 51"/>
          <p:cNvSpPr>
            <a:spLocks noChangeArrowheads="1"/>
          </p:cNvSpPr>
          <p:nvPr/>
        </p:nvSpPr>
        <p:spPr bwMode="auto">
          <a:xfrm>
            <a:off x="7237413" y="2997200"/>
            <a:ext cx="358775" cy="360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2000">
                <a:latin typeface="Arial" panose="020B0604020202020204" pitchFamily="34" charset="0"/>
                <a:ea typeface="新細明體" panose="02020500000000000000" pitchFamily="18" charset="-120"/>
              </a:rPr>
              <a:t>S2</a:t>
            </a:r>
          </a:p>
        </p:txBody>
      </p:sp>
      <p:sp>
        <p:nvSpPr>
          <p:cNvPr id="301108" name="Oval 52"/>
          <p:cNvSpPr>
            <a:spLocks noChangeArrowheads="1"/>
          </p:cNvSpPr>
          <p:nvPr/>
        </p:nvSpPr>
        <p:spPr bwMode="auto">
          <a:xfrm>
            <a:off x="6804025" y="3789363"/>
            <a:ext cx="215900" cy="215900"/>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301109" name="Line 53"/>
          <p:cNvSpPr>
            <a:spLocks noChangeShapeType="1"/>
          </p:cNvSpPr>
          <p:nvPr/>
        </p:nvSpPr>
        <p:spPr bwMode="auto">
          <a:xfrm>
            <a:off x="6659563" y="3357563"/>
            <a:ext cx="215900" cy="4318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10" name="Line 54"/>
          <p:cNvSpPr>
            <a:spLocks noChangeShapeType="1"/>
          </p:cNvSpPr>
          <p:nvPr/>
        </p:nvSpPr>
        <p:spPr bwMode="auto">
          <a:xfrm flipH="1">
            <a:off x="6948488" y="3357563"/>
            <a:ext cx="431800" cy="4318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11" name="Line 55"/>
          <p:cNvSpPr>
            <a:spLocks noChangeShapeType="1"/>
          </p:cNvSpPr>
          <p:nvPr/>
        </p:nvSpPr>
        <p:spPr bwMode="auto">
          <a:xfrm flipH="1">
            <a:off x="5795963" y="3933825"/>
            <a:ext cx="1008062" cy="4318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12" name="Line 56"/>
          <p:cNvSpPr>
            <a:spLocks noChangeShapeType="1"/>
          </p:cNvSpPr>
          <p:nvPr/>
        </p:nvSpPr>
        <p:spPr bwMode="auto">
          <a:xfrm flipH="1">
            <a:off x="6588125" y="4005263"/>
            <a:ext cx="287338" cy="433387"/>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13" name="Line 57"/>
          <p:cNvSpPr>
            <a:spLocks noChangeShapeType="1"/>
          </p:cNvSpPr>
          <p:nvPr/>
        </p:nvSpPr>
        <p:spPr bwMode="auto">
          <a:xfrm>
            <a:off x="7019925" y="3933825"/>
            <a:ext cx="431800" cy="4318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301114" name="Rectangle 58"/>
          <p:cNvSpPr>
            <a:spLocks noChangeArrowheads="1"/>
          </p:cNvSpPr>
          <p:nvPr/>
        </p:nvSpPr>
        <p:spPr bwMode="black">
          <a:xfrm>
            <a:off x="539750" y="5230813"/>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rgbClr val="FFFF00"/>
                </a:solidFill>
                <a:ea typeface="新細明體" panose="02020500000000000000" pitchFamily="18" charset="-120"/>
              </a:rPr>
              <a:t>E.g. DVMRP, MOSPF</a:t>
            </a:r>
          </a:p>
        </p:txBody>
      </p:sp>
      <p:sp>
        <p:nvSpPr>
          <p:cNvPr id="301115" name="Rectangle 59"/>
          <p:cNvSpPr>
            <a:spLocks noChangeArrowheads="1"/>
          </p:cNvSpPr>
          <p:nvPr/>
        </p:nvSpPr>
        <p:spPr bwMode="black">
          <a:xfrm>
            <a:off x="5580063" y="5230813"/>
            <a:ext cx="2808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b="1">
                <a:solidFill>
                  <a:schemeClr val="tx2"/>
                </a:solidFill>
                <a:effectLst>
                  <a:outerShdw blurRad="38100" dist="38100" dir="2700000" algn="tl">
                    <a:srgbClr val="000000"/>
                  </a:outerShdw>
                </a:effectLst>
                <a:latin typeface="Arial" panose="020B0604020202020204" pitchFamily="34" charset="0"/>
              </a:defRPr>
            </a:lvl1pPr>
            <a:lvl2pPr algn="ctr">
              <a:defRPr sz="4400" b="1">
                <a:solidFill>
                  <a:schemeClr val="tx2"/>
                </a:solidFill>
                <a:effectLst>
                  <a:outerShdw blurRad="38100" dist="38100" dir="2700000" algn="tl">
                    <a:srgbClr val="000000"/>
                  </a:outerShdw>
                </a:effectLst>
                <a:latin typeface="Arial" panose="020B0604020202020204" pitchFamily="34" charset="0"/>
              </a:defRPr>
            </a:lvl2pPr>
            <a:lvl3pPr algn="ctr">
              <a:defRPr sz="4400" b="1">
                <a:solidFill>
                  <a:schemeClr val="tx2"/>
                </a:solidFill>
                <a:effectLst>
                  <a:outerShdw blurRad="38100" dist="38100" dir="2700000" algn="tl">
                    <a:srgbClr val="000000"/>
                  </a:outerShdw>
                </a:effectLst>
                <a:latin typeface="Arial" panose="020B0604020202020204" pitchFamily="34" charset="0"/>
              </a:defRPr>
            </a:lvl3pPr>
            <a:lvl4pPr algn="ctr">
              <a:defRPr sz="4400" b="1">
                <a:solidFill>
                  <a:schemeClr val="tx2"/>
                </a:solidFill>
                <a:effectLst>
                  <a:outerShdw blurRad="38100" dist="38100" dir="2700000" algn="tl">
                    <a:srgbClr val="000000"/>
                  </a:outerShdw>
                </a:effectLst>
                <a:latin typeface="Arial" panose="020B0604020202020204" pitchFamily="34" charset="0"/>
              </a:defRPr>
            </a:lvl4pPr>
            <a:lvl5pPr algn="ctr">
              <a:defRPr sz="4400" b="1">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lnSpc>
                <a:spcPct val="120000"/>
              </a:lnSpc>
              <a:spcBef>
                <a:spcPct val="10000"/>
              </a:spcBef>
            </a:pPr>
            <a:r>
              <a:rPr lang="en-US" altLang="zh-TW" sz="2400">
                <a:solidFill>
                  <a:srgbClr val="FFFF00"/>
                </a:solidFill>
                <a:ea typeface="新細明體" panose="02020500000000000000" pitchFamily="18" charset="-120"/>
              </a:rPr>
              <a:t>E.g. CBT</a:t>
            </a:r>
          </a:p>
        </p:txBody>
      </p:sp>
    </p:spTree>
    <p:extLst>
      <p:ext uri="{BB962C8B-B14F-4D97-AF65-F5344CB8AC3E}">
        <p14:creationId xmlns:p14="http://schemas.microsoft.com/office/powerpoint/2010/main" val="3422712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39825"/>
          </a:xfrm>
        </p:spPr>
        <p:txBody>
          <a:bodyPr/>
          <a:lstStyle/>
          <a:p>
            <a:r>
              <a:rPr lang="en-US" dirty="0" smtClean="0"/>
              <a:t>Evolving Network Requirements</a:t>
            </a:r>
            <a:endParaRPr lang="en-US" dirty="0"/>
          </a:p>
        </p:txBody>
      </p:sp>
      <p:sp>
        <p:nvSpPr>
          <p:cNvPr id="3" name="Content Placeholder 2"/>
          <p:cNvSpPr>
            <a:spLocks noGrp="1"/>
          </p:cNvSpPr>
          <p:nvPr>
            <p:ph idx="1"/>
          </p:nvPr>
        </p:nvSpPr>
        <p:spPr>
          <a:xfrm>
            <a:off x="228600" y="1292225"/>
            <a:ext cx="8839200" cy="5260975"/>
          </a:xfrm>
        </p:spPr>
        <p:txBody>
          <a:bodyPr>
            <a:noAutofit/>
          </a:bodyPr>
          <a:lstStyle/>
          <a:p>
            <a:r>
              <a:rPr lang="en-US" sz="2800" dirty="0" smtClean="0"/>
              <a:t>Increasingly widespread use of </a:t>
            </a:r>
            <a:r>
              <a:rPr lang="en-US" sz="2800" dirty="0" smtClean="0">
                <a:solidFill>
                  <a:srgbClr val="FFFF00"/>
                </a:solidFill>
              </a:rPr>
              <a:t>server virtualization</a:t>
            </a:r>
          </a:p>
          <a:p>
            <a:pPr lvl="1"/>
            <a:r>
              <a:rPr lang="en-US" sz="2400" dirty="0" smtClean="0"/>
              <a:t>Makes it possible to partition a single machine into multiple independent servers, conserving h/w resources</a:t>
            </a:r>
          </a:p>
          <a:p>
            <a:pPr lvl="1"/>
            <a:r>
              <a:rPr lang="en-US" sz="2400" dirty="0" smtClean="0"/>
              <a:t>Also for load balancing or for dynamic switchover in the case of machine failure</a:t>
            </a:r>
          </a:p>
          <a:p>
            <a:pPr lvl="1"/>
            <a:r>
              <a:rPr lang="en-US" sz="2400" dirty="0" smtClean="0"/>
              <a:t>A central element in dealing with “big data” applications and in implementing cloud computing infrastructures</a:t>
            </a:r>
          </a:p>
          <a:p>
            <a:pPr>
              <a:spcBef>
                <a:spcPts val="1200"/>
              </a:spcBef>
            </a:pPr>
            <a:r>
              <a:rPr lang="en-US" sz="2800" dirty="0" smtClean="0"/>
              <a:t>Increasing use by employees of mobile devices, such as smartphones, tablets, and notebooks to access enterprise resources</a:t>
            </a:r>
          </a:p>
          <a:p>
            <a:pPr lvl="1"/>
            <a:r>
              <a:rPr lang="en-US" sz="2400" dirty="0" smtClean="0"/>
              <a:t>Network managers must be able to </a:t>
            </a:r>
            <a:r>
              <a:rPr lang="en-US" sz="2400" dirty="0" smtClean="0">
                <a:solidFill>
                  <a:srgbClr val="FFFF00"/>
                </a:solidFill>
              </a:rPr>
              <a:t>respond to rapidly changing resource, </a:t>
            </a:r>
            <a:r>
              <a:rPr lang="en-US" sz="2400" dirty="0" err="1" smtClean="0">
                <a:solidFill>
                  <a:srgbClr val="FFFF00"/>
                </a:solidFill>
              </a:rPr>
              <a:t>QoS</a:t>
            </a:r>
            <a:r>
              <a:rPr lang="en-US" sz="2400" dirty="0" smtClean="0">
                <a:solidFill>
                  <a:srgbClr val="FFFF00"/>
                </a:solidFill>
              </a:rPr>
              <a:t>, and security requirements</a:t>
            </a:r>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dirty="0" smtClean="0"/>
              <a:t>Traditional Network vs. SDN</a:t>
            </a:r>
            <a:endParaRPr lang="en-US" dirty="0"/>
          </a:p>
        </p:txBody>
      </p:sp>
      <p:pic>
        <p:nvPicPr>
          <p:cNvPr id="5" name="圖片 4"/>
          <p:cNvPicPr>
            <a:picLocks noChangeAspect="1"/>
          </p:cNvPicPr>
          <p:nvPr/>
        </p:nvPicPr>
        <p:blipFill>
          <a:blip r:embed="rId3"/>
          <a:stretch>
            <a:fillRect/>
          </a:stretch>
        </p:blipFill>
        <p:spPr>
          <a:xfrm>
            <a:off x="232276" y="2057400"/>
            <a:ext cx="8679448" cy="3730271"/>
          </a:xfrm>
          <a:prstGeom prst="rect">
            <a:avLst/>
          </a:prstGeom>
        </p:spPr>
      </p:pic>
    </p:spTree>
    <p:extLst>
      <p:ext uri="{BB962C8B-B14F-4D97-AF65-F5344CB8AC3E}">
        <p14:creationId xmlns:p14="http://schemas.microsoft.com/office/powerpoint/2010/main" val="312339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6.pdf"/>
          <p:cNvPicPr>
            <a:picLocks noChangeAspect="1"/>
          </p:cNvPicPr>
          <p:nvPr/>
        </p:nvPicPr>
        <p:blipFill rotWithShape="1">
          <a:blip r:embed="rId3"/>
          <a:srcRect t="6795" b="10002"/>
          <a:stretch/>
        </p:blipFill>
        <p:spPr>
          <a:xfrm>
            <a:off x="1447800" y="34636"/>
            <a:ext cx="6324600" cy="6809975"/>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8553</TotalTime>
  <Words>3415</Words>
  <Application>Microsoft Office PowerPoint</Application>
  <PresentationFormat>如螢幕大小 (4:3)</PresentationFormat>
  <Paragraphs>336</Paragraphs>
  <Slides>17</Slides>
  <Notes>13</Notes>
  <HiddenSlides>0</HiddenSlides>
  <MMClips>0</MMClips>
  <ScaleCrop>false</ScaleCrop>
  <HeadingPairs>
    <vt:vector size="6" baseType="variant">
      <vt:variant>
        <vt:lpstr>使用字型</vt:lpstr>
      </vt:variant>
      <vt:variant>
        <vt:i4>5</vt:i4>
      </vt:variant>
      <vt:variant>
        <vt:lpstr>佈景主題</vt:lpstr>
      </vt:variant>
      <vt:variant>
        <vt:i4>3</vt:i4>
      </vt:variant>
      <vt:variant>
        <vt:lpstr>投影片標題</vt:lpstr>
      </vt:variant>
      <vt:variant>
        <vt:i4>17</vt:i4>
      </vt:variant>
    </vt:vector>
  </HeadingPairs>
  <TitlesOfParts>
    <vt:vector size="25" baseType="lpstr">
      <vt:lpstr>ＭＳ Ｐゴシック</vt:lpstr>
      <vt:lpstr>新細明體</vt:lpstr>
      <vt:lpstr>Arial</vt:lpstr>
      <vt:lpstr>Times New Roman</vt:lpstr>
      <vt:lpstr>Wingdings</vt:lpstr>
      <vt:lpstr>01-Overview</vt:lpstr>
      <vt:lpstr>ch01</vt:lpstr>
      <vt:lpstr>1_01-Overview</vt:lpstr>
      <vt:lpstr>Data and Computer Communications</vt:lpstr>
      <vt:lpstr>Internetwork Operation</vt:lpstr>
      <vt:lpstr>Outline</vt:lpstr>
      <vt:lpstr>Multicasting-1</vt:lpstr>
      <vt:lpstr>Multicasting-2</vt:lpstr>
      <vt:lpstr>Multicasting-3</vt:lpstr>
      <vt:lpstr>Evolving Network Requirements</vt:lpstr>
      <vt:lpstr>Traditional Network vs. SDN</vt:lpstr>
      <vt:lpstr>PowerPoint 簡報</vt:lpstr>
      <vt:lpstr>PowerPoint 簡報</vt:lpstr>
      <vt:lpstr>OpenFlow</vt:lpstr>
      <vt:lpstr>PowerPoint 簡報</vt:lpstr>
      <vt:lpstr>Mobile IP Home &amp; Care-of address</vt:lpstr>
      <vt:lpstr>Basic Capabilities  of Mobile IP</vt:lpstr>
      <vt:lpstr>Mobile IP Scenario</vt:lpstr>
      <vt:lpstr>Internet QoS</vt:lpstr>
      <vt:lpstr>Internet QoS</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 William Stallings, Data and Computer Communications, 8/e</dc:title>
  <dc:subject>Lecture Slides</dc:subject>
  <dc:creator>Dr Lawrie Brown</dc:creator>
  <cp:lastModifiedBy>YCC</cp:lastModifiedBy>
  <cp:revision>158</cp:revision>
  <cp:lastPrinted>2006-09-27T06:39:32Z</cp:lastPrinted>
  <dcterms:created xsi:type="dcterms:W3CDTF">2013-11-08T14:38:43Z</dcterms:created>
  <dcterms:modified xsi:type="dcterms:W3CDTF">2016-06-02T12:59:40Z</dcterms:modified>
</cp:coreProperties>
</file>